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0" r:id="rId2"/>
    <p:sldMasterId id="2147483716" r:id="rId3"/>
    <p:sldMasterId id="2147483731" r:id="rId4"/>
    <p:sldMasterId id="2147483683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8" r:id="rId7"/>
    <p:sldId id="278" r:id="rId8"/>
    <p:sldId id="282" r:id="rId9"/>
    <p:sldId id="279" r:id="rId10"/>
    <p:sldId id="281" r:id="rId11"/>
    <p:sldId id="283" r:id="rId12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328BD-9F4C-42EA-AB77-171389658446}" v="13" dt="2025-03-03T11:26:01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5"/>
    <p:restoredTop sz="92652" autoAdjust="0"/>
  </p:normalViewPr>
  <p:slideViewPr>
    <p:cSldViewPr>
      <p:cViewPr varScale="1">
        <p:scale>
          <a:sx n="90" d="100"/>
          <a:sy n="90" d="100"/>
        </p:scale>
        <p:origin x="296" y="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8FD317-AE4E-DE73-89E8-827B102F7A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66C09-1D37-3831-5CEB-3910E1D40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686100-CC8A-4CC6-9D62-E5E849795C80}" type="datetimeFigureOut">
              <a:rPr lang="en-GB"/>
              <a:pPr>
                <a:defRPr/>
              </a:pPr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A1745-B36F-B83F-8B35-FF967055A0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AB056-0ACA-674E-E82B-7F6E910BDE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F0E47A6-A1D2-4937-B4AF-54C50A82E400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31F2E0-18E5-34D3-C6E6-D2527861E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A223F-6D41-452D-DF51-E5DB53B013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283B69-A33F-4AD9-9997-8D79B3C4ABBF}" type="datetimeFigureOut">
              <a:rPr lang="en-GB"/>
              <a:pPr>
                <a:defRPr/>
              </a:pPr>
              <a:t>30/07/2025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CD86AE-512E-8B88-3C08-BA9313E1C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5B2C66-EA5B-3F2A-9FF4-DA6C97475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78F33-7A07-3E93-8C9E-10AF66E4FD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AB286-CBE5-A471-58BF-B453DF111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E1F7EE0-7D21-41C6-A6FC-840B6956E429}" type="slidenum">
              <a:rPr lang="en-GB" altLang="en-US"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Presentation Title (blue/whit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8B5F49-BDBF-2295-0022-07C8F1AC3BB7}"/>
              </a:ext>
            </a:extLst>
          </p:cNvPr>
          <p:cNvCxnSpPr/>
          <p:nvPr userDrawn="1"/>
        </p:nvCxnSpPr>
        <p:spPr>
          <a:xfrm>
            <a:off x="479425" y="3697288"/>
            <a:ext cx="70564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7CC98B2-E40A-C7DF-1024-066AD6689682}"/>
              </a:ext>
            </a:extLst>
          </p:cNvPr>
          <p:cNvSpPr/>
          <p:nvPr userDrawn="1"/>
        </p:nvSpPr>
        <p:spPr>
          <a:xfrm>
            <a:off x="10128250" y="0"/>
            <a:ext cx="2063750" cy="720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C641538-4819-7D4A-A843-A360708E4A4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95300" y="860425"/>
            <a:ext cx="2784475" cy="768350"/>
          </a:xfrm>
          <a:custGeom>
            <a:avLst/>
            <a:gdLst>
              <a:gd name="T0" fmla="*/ 1060724 w 908"/>
              <a:gd name="T1" fmla="*/ 228278 h 249"/>
              <a:gd name="T2" fmla="*/ 1060724 w 908"/>
              <a:gd name="T3" fmla="*/ 172751 h 249"/>
              <a:gd name="T4" fmla="*/ 1440867 w 908"/>
              <a:gd name="T5" fmla="*/ 126478 h 249"/>
              <a:gd name="T6" fmla="*/ 1290649 w 908"/>
              <a:gd name="T7" fmla="*/ 360926 h 249"/>
              <a:gd name="T8" fmla="*/ 1591085 w 908"/>
              <a:gd name="T9" fmla="*/ 360926 h 249"/>
              <a:gd name="T10" fmla="*/ 1719844 w 908"/>
              <a:gd name="T11" fmla="*/ 104885 h 249"/>
              <a:gd name="T12" fmla="*/ 1554297 w 908"/>
              <a:gd name="T13" fmla="*/ 49357 h 249"/>
              <a:gd name="T14" fmla="*/ 1912981 w 908"/>
              <a:gd name="T15" fmla="*/ 228278 h 249"/>
              <a:gd name="T16" fmla="*/ 1912981 w 908"/>
              <a:gd name="T17" fmla="*/ 172751 h 249"/>
              <a:gd name="T18" fmla="*/ 2290059 w 908"/>
              <a:gd name="T19" fmla="*/ 126478 h 249"/>
              <a:gd name="T20" fmla="*/ 2142907 w 908"/>
              <a:gd name="T21" fmla="*/ 360926 h 249"/>
              <a:gd name="T22" fmla="*/ 2443343 w 908"/>
              <a:gd name="T23" fmla="*/ 360926 h 249"/>
              <a:gd name="T24" fmla="*/ 2467868 w 908"/>
              <a:gd name="T25" fmla="*/ 360926 h 249"/>
              <a:gd name="T26" fmla="*/ 2783633 w 908"/>
              <a:gd name="T27" fmla="*/ 49357 h 249"/>
              <a:gd name="T28" fmla="*/ 2602758 w 908"/>
              <a:gd name="T29" fmla="*/ 360926 h 249"/>
              <a:gd name="T30" fmla="*/ 748025 w 908"/>
              <a:gd name="T31" fmla="*/ 632392 h 249"/>
              <a:gd name="T32" fmla="*/ 748025 w 908"/>
              <a:gd name="T33" fmla="*/ 573780 h 249"/>
              <a:gd name="T34" fmla="*/ 1051527 w 908"/>
              <a:gd name="T35" fmla="*/ 607713 h 249"/>
              <a:gd name="T36" fmla="*/ 987147 w 908"/>
              <a:gd name="T37" fmla="*/ 607713 h 249"/>
              <a:gd name="T38" fmla="*/ 1312109 w 908"/>
              <a:gd name="T39" fmla="*/ 450387 h 249"/>
              <a:gd name="T40" fmla="*/ 1505246 w 908"/>
              <a:gd name="T41" fmla="*/ 450387 h 249"/>
              <a:gd name="T42" fmla="*/ 1664662 w 908"/>
              <a:gd name="T43" fmla="*/ 672495 h 249"/>
              <a:gd name="T44" fmla="*/ 1606414 w 908"/>
              <a:gd name="T45" fmla="*/ 542932 h 249"/>
              <a:gd name="T46" fmla="*/ 1670793 w 908"/>
              <a:gd name="T47" fmla="*/ 536762 h 249"/>
              <a:gd name="T48" fmla="*/ 1600282 w 908"/>
              <a:gd name="T49" fmla="*/ 672495 h 249"/>
              <a:gd name="T50" fmla="*/ 1940572 w 908"/>
              <a:gd name="T51" fmla="*/ 576865 h 249"/>
              <a:gd name="T52" fmla="*/ 2087725 w 908"/>
              <a:gd name="T53" fmla="*/ 706428 h 249"/>
              <a:gd name="T54" fmla="*/ 821601 w 908"/>
              <a:gd name="T55" fmla="*/ 43188 h 249"/>
              <a:gd name="T56" fmla="*/ 821601 w 908"/>
              <a:gd name="T57" fmla="*/ 305399 h 249"/>
              <a:gd name="T58" fmla="*/ 821601 w 908"/>
              <a:gd name="T59" fmla="*/ 43188 h 249"/>
              <a:gd name="T60" fmla="*/ 478245 w 908"/>
              <a:gd name="T61" fmla="*/ 194345 h 249"/>
              <a:gd name="T62" fmla="*/ 377078 w 908"/>
              <a:gd name="T63" fmla="*/ 215939 h 249"/>
              <a:gd name="T64" fmla="*/ 392406 w 908"/>
              <a:gd name="T65" fmla="*/ 299229 h 249"/>
              <a:gd name="T66" fmla="*/ 392406 w 908"/>
              <a:gd name="T67" fmla="*/ 379435 h 249"/>
              <a:gd name="T68" fmla="*/ 413866 w 908"/>
              <a:gd name="T69" fmla="*/ 434962 h 249"/>
              <a:gd name="T70" fmla="*/ 416932 w 908"/>
              <a:gd name="T71" fmla="*/ 58612 h 249"/>
              <a:gd name="T72" fmla="*/ 282042 w 908"/>
              <a:gd name="T73" fmla="*/ 178921 h 249"/>
              <a:gd name="T74" fmla="*/ 217663 w 908"/>
              <a:gd name="T75" fmla="*/ 215939 h 249"/>
              <a:gd name="T76" fmla="*/ 180875 w 908"/>
              <a:gd name="T77" fmla="*/ 271466 h 249"/>
              <a:gd name="T78" fmla="*/ 220729 w 908"/>
              <a:gd name="T79" fmla="*/ 360926 h 249"/>
              <a:gd name="T80" fmla="*/ 245254 w 908"/>
              <a:gd name="T81" fmla="*/ 425708 h 249"/>
              <a:gd name="T82" fmla="*/ 275911 w 908"/>
              <a:gd name="T83" fmla="*/ 478150 h 249"/>
              <a:gd name="T84" fmla="*/ 278976 w 908"/>
              <a:gd name="T85" fmla="*/ 573780 h 249"/>
              <a:gd name="T86" fmla="*/ 361750 w 908"/>
              <a:gd name="T87" fmla="*/ 441132 h 249"/>
              <a:gd name="T88" fmla="*/ 358684 w 908"/>
              <a:gd name="T89" fmla="*/ 342417 h 249"/>
              <a:gd name="T90" fmla="*/ 377078 w 908"/>
              <a:gd name="T91" fmla="*/ 268381 h 249"/>
              <a:gd name="T92" fmla="*/ 401603 w 908"/>
              <a:gd name="T93" fmla="*/ 169666 h 249"/>
              <a:gd name="T94" fmla="*/ 266714 w 908"/>
              <a:gd name="T95" fmla="*/ 74036 h 249"/>
              <a:gd name="T96" fmla="*/ 275911 w 908"/>
              <a:gd name="T97" fmla="*/ 21594 h 249"/>
              <a:gd name="T98" fmla="*/ 110364 w 908"/>
              <a:gd name="T99" fmla="*/ 277636 h 249"/>
              <a:gd name="T100" fmla="*/ 168612 w 908"/>
              <a:gd name="T101" fmla="*/ 246787 h 249"/>
              <a:gd name="T102" fmla="*/ 229926 w 908"/>
              <a:gd name="T103" fmla="*/ 194345 h 249"/>
              <a:gd name="T104" fmla="*/ 300436 w 908"/>
              <a:gd name="T105" fmla="*/ 154242 h 249"/>
              <a:gd name="T106" fmla="*/ 275911 w 908"/>
              <a:gd name="T107" fmla="*/ 21594 h 249"/>
              <a:gd name="T108" fmla="*/ 88905 w 908"/>
              <a:gd name="T109" fmla="*/ 336247 h 249"/>
              <a:gd name="T110" fmla="*/ 254451 w 908"/>
              <a:gd name="T111" fmla="*/ 456556 h 249"/>
              <a:gd name="T112" fmla="*/ 220729 w 908"/>
              <a:gd name="T113" fmla="*/ 404114 h 249"/>
              <a:gd name="T114" fmla="*/ 162481 w 908"/>
              <a:gd name="T115" fmla="*/ 323908 h 249"/>
              <a:gd name="T116" fmla="*/ 6131 w 908"/>
              <a:gd name="T117" fmla="*/ 342417 h 249"/>
              <a:gd name="T118" fmla="*/ 291239 w 908"/>
              <a:gd name="T119" fmla="*/ 518253 h 249"/>
              <a:gd name="T120" fmla="*/ 144087 w 908"/>
              <a:gd name="T121" fmla="*/ 761955 h 249"/>
              <a:gd name="T122" fmla="*/ 389341 w 908"/>
              <a:gd name="T123" fmla="*/ 21594 h 249"/>
              <a:gd name="T124" fmla="*/ 570216 w 908"/>
              <a:gd name="T125" fmla="*/ 419538 h 2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7" h="249">
                <a:moveTo>
                  <a:pt x="413" y="16"/>
                </a:moveTo>
                <a:cubicBezTo>
                  <a:pt x="413" y="117"/>
                  <a:pt x="413" y="117"/>
                  <a:pt x="413" y="1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46" y="74"/>
                  <a:pt x="346" y="74"/>
                  <a:pt x="346" y="74"/>
                </a:cubicBezTo>
                <a:cubicBezTo>
                  <a:pt x="346" y="117"/>
                  <a:pt x="346" y="117"/>
                  <a:pt x="346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92" y="56"/>
                  <a:pt x="392" y="56"/>
                  <a:pt x="392" y="56"/>
                </a:cubicBezTo>
                <a:cubicBezTo>
                  <a:pt x="392" y="16"/>
                  <a:pt x="392" y="16"/>
                  <a:pt x="392" y="16"/>
                </a:cubicBezTo>
                <a:lnTo>
                  <a:pt x="413" y="16"/>
                </a:lnTo>
                <a:close/>
                <a:moveTo>
                  <a:pt x="458" y="75"/>
                </a:moveTo>
                <a:cubicBezTo>
                  <a:pt x="470" y="41"/>
                  <a:pt x="470" y="41"/>
                  <a:pt x="470" y="41"/>
                </a:cubicBezTo>
                <a:cubicBezTo>
                  <a:pt x="482" y="75"/>
                  <a:pt x="482" y="75"/>
                  <a:pt x="482" y="75"/>
                </a:cubicBezTo>
                <a:lnTo>
                  <a:pt x="458" y="75"/>
                </a:lnTo>
                <a:close/>
                <a:moveTo>
                  <a:pt x="481" y="16"/>
                </a:moveTo>
                <a:cubicBezTo>
                  <a:pt x="460" y="16"/>
                  <a:pt x="460" y="16"/>
                  <a:pt x="460" y="16"/>
                </a:cubicBezTo>
                <a:cubicBezTo>
                  <a:pt x="421" y="117"/>
                  <a:pt x="421" y="117"/>
                  <a:pt x="421" y="117"/>
                </a:cubicBezTo>
                <a:cubicBezTo>
                  <a:pt x="442" y="117"/>
                  <a:pt x="442" y="117"/>
                  <a:pt x="442" y="117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498" y="117"/>
                  <a:pt x="498" y="117"/>
                  <a:pt x="498" y="117"/>
                </a:cubicBezTo>
                <a:cubicBezTo>
                  <a:pt x="519" y="117"/>
                  <a:pt x="519" y="117"/>
                  <a:pt x="519" y="117"/>
                </a:cubicBezTo>
                <a:lnTo>
                  <a:pt x="481" y="16"/>
                </a:lnTo>
                <a:close/>
                <a:moveTo>
                  <a:pt x="507" y="16"/>
                </a:moveTo>
                <a:cubicBezTo>
                  <a:pt x="593" y="16"/>
                  <a:pt x="593" y="16"/>
                  <a:pt x="593" y="16"/>
                </a:cubicBezTo>
                <a:cubicBezTo>
                  <a:pt x="593" y="34"/>
                  <a:pt x="593" y="34"/>
                  <a:pt x="593" y="34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117"/>
                  <a:pt x="561" y="117"/>
                  <a:pt x="561" y="117"/>
                </a:cubicBezTo>
                <a:cubicBezTo>
                  <a:pt x="539" y="117"/>
                  <a:pt x="539" y="117"/>
                  <a:pt x="539" y="117"/>
                </a:cubicBezTo>
                <a:cubicBezTo>
                  <a:pt x="539" y="34"/>
                  <a:pt x="539" y="34"/>
                  <a:pt x="539" y="34"/>
                </a:cubicBezTo>
                <a:cubicBezTo>
                  <a:pt x="507" y="34"/>
                  <a:pt x="507" y="34"/>
                  <a:pt x="507" y="34"/>
                </a:cubicBezTo>
                <a:lnTo>
                  <a:pt x="507" y="16"/>
                </a:lnTo>
                <a:close/>
                <a:moveTo>
                  <a:pt x="691" y="16"/>
                </a:moveTo>
                <a:cubicBezTo>
                  <a:pt x="691" y="117"/>
                  <a:pt x="691" y="117"/>
                  <a:pt x="691" y="117"/>
                </a:cubicBezTo>
                <a:cubicBezTo>
                  <a:pt x="670" y="117"/>
                  <a:pt x="670" y="117"/>
                  <a:pt x="670" y="117"/>
                </a:cubicBezTo>
                <a:cubicBezTo>
                  <a:pt x="670" y="74"/>
                  <a:pt x="670" y="74"/>
                  <a:pt x="670" y="74"/>
                </a:cubicBezTo>
                <a:cubicBezTo>
                  <a:pt x="624" y="74"/>
                  <a:pt x="624" y="74"/>
                  <a:pt x="624" y="74"/>
                </a:cubicBezTo>
                <a:cubicBezTo>
                  <a:pt x="624" y="117"/>
                  <a:pt x="624" y="117"/>
                  <a:pt x="624" y="117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6"/>
                  <a:pt x="603" y="16"/>
                  <a:pt x="603" y="16"/>
                </a:cubicBezTo>
                <a:cubicBezTo>
                  <a:pt x="624" y="16"/>
                  <a:pt x="624" y="16"/>
                  <a:pt x="624" y="16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70" y="56"/>
                  <a:pt x="670" y="56"/>
                  <a:pt x="670" y="56"/>
                </a:cubicBezTo>
                <a:cubicBezTo>
                  <a:pt x="670" y="16"/>
                  <a:pt x="670" y="16"/>
                  <a:pt x="670" y="16"/>
                </a:cubicBezTo>
                <a:lnTo>
                  <a:pt x="691" y="16"/>
                </a:lnTo>
                <a:close/>
                <a:moveTo>
                  <a:pt x="735" y="75"/>
                </a:moveTo>
                <a:cubicBezTo>
                  <a:pt x="747" y="41"/>
                  <a:pt x="747" y="41"/>
                  <a:pt x="747" y="41"/>
                </a:cubicBezTo>
                <a:cubicBezTo>
                  <a:pt x="760" y="75"/>
                  <a:pt x="760" y="75"/>
                  <a:pt x="760" y="75"/>
                </a:cubicBezTo>
                <a:lnTo>
                  <a:pt x="735" y="75"/>
                </a:lnTo>
                <a:close/>
                <a:moveTo>
                  <a:pt x="758" y="16"/>
                </a:moveTo>
                <a:cubicBezTo>
                  <a:pt x="737" y="16"/>
                  <a:pt x="737" y="16"/>
                  <a:pt x="737" y="16"/>
                </a:cubicBezTo>
                <a:cubicBezTo>
                  <a:pt x="699" y="117"/>
                  <a:pt x="699" y="117"/>
                  <a:pt x="699" y="117"/>
                </a:cubicBezTo>
                <a:cubicBezTo>
                  <a:pt x="720" y="117"/>
                  <a:pt x="720" y="117"/>
                  <a:pt x="720" y="117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66" y="92"/>
                  <a:pt x="766" y="92"/>
                  <a:pt x="766" y="92"/>
                </a:cubicBezTo>
                <a:cubicBezTo>
                  <a:pt x="775" y="117"/>
                  <a:pt x="775" y="117"/>
                  <a:pt x="775" y="117"/>
                </a:cubicBezTo>
                <a:cubicBezTo>
                  <a:pt x="797" y="117"/>
                  <a:pt x="797" y="117"/>
                  <a:pt x="797" y="117"/>
                </a:cubicBezTo>
                <a:lnTo>
                  <a:pt x="758" y="16"/>
                </a:lnTo>
                <a:close/>
                <a:moveTo>
                  <a:pt x="849" y="117"/>
                </a:moveTo>
                <a:cubicBezTo>
                  <a:pt x="824" y="51"/>
                  <a:pt x="824" y="51"/>
                  <a:pt x="824" y="51"/>
                </a:cubicBezTo>
                <a:cubicBezTo>
                  <a:pt x="824" y="117"/>
                  <a:pt x="824" y="117"/>
                  <a:pt x="824" y="117"/>
                </a:cubicBezTo>
                <a:cubicBezTo>
                  <a:pt x="805" y="117"/>
                  <a:pt x="805" y="117"/>
                  <a:pt x="805" y="117"/>
                </a:cubicBezTo>
                <a:cubicBezTo>
                  <a:pt x="805" y="16"/>
                  <a:pt x="805" y="16"/>
                  <a:pt x="805" y="16"/>
                </a:cubicBezTo>
                <a:cubicBezTo>
                  <a:pt x="830" y="16"/>
                  <a:pt x="830" y="16"/>
                  <a:pt x="830" y="16"/>
                </a:cubicBezTo>
                <a:cubicBezTo>
                  <a:pt x="857" y="87"/>
                  <a:pt x="857" y="87"/>
                  <a:pt x="857" y="87"/>
                </a:cubicBezTo>
                <a:cubicBezTo>
                  <a:pt x="883" y="16"/>
                  <a:pt x="883" y="16"/>
                  <a:pt x="883" y="16"/>
                </a:cubicBezTo>
                <a:cubicBezTo>
                  <a:pt x="908" y="16"/>
                  <a:pt x="908" y="16"/>
                  <a:pt x="908" y="16"/>
                </a:cubicBezTo>
                <a:cubicBezTo>
                  <a:pt x="908" y="117"/>
                  <a:pt x="908" y="117"/>
                  <a:pt x="908" y="117"/>
                </a:cubicBezTo>
                <a:cubicBezTo>
                  <a:pt x="888" y="117"/>
                  <a:pt x="888" y="117"/>
                  <a:pt x="888" y="117"/>
                </a:cubicBezTo>
                <a:cubicBezTo>
                  <a:pt x="888" y="51"/>
                  <a:pt x="888" y="51"/>
                  <a:pt x="888" y="51"/>
                </a:cubicBezTo>
                <a:cubicBezTo>
                  <a:pt x="864" y="117"/>
                  <a:pt x="864" y="117"/>
                  <a:pt x="864" y="117"/>
                </a:cubicBezTo>
                <a:lnTo>
                  <a:pt x="849" y="117"/>
                </a:lnTo>
                <a:close/>
                <a:moveTo>
                  <a:pt x="311" y="146"/>
                </a:moveTo>
                <a:cubicBezTo>
                  <a:pt x="311" y="247"/>
                  <a:pt x="311" y="247"/>
                  <a:pt x="311" y="247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44" y="205"/>
                  <a:pt x="244" y="205"/>
                  <a:pt x="244" y="20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44" y="146"/>
                  <a:pt x="244" y="146"/>
                  <a:pt x="244" y="146"/>
                </a:cubicBezTo>
                <a:cubicBezTo>
                  <a:pt x="244" y="186"/>
                  <a:pt x="244" y="186"/>
                  <a:pt x="244" y="186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90" y="146"/>
                  <a:pt x="290" y="146"/>
                  <a:pt x="290" y="146"/>
                </a:cubicBezTo>
                <a:lnTo>
                  <a:pt x="311" y="146"/>
                </a:lnTo>
                <a:close/>
                <a:moveTo>
                  <a:pt x="369" y="230"/>
                </a:moveTo>
                <a:cubicBezTo>
                  <a:pt x="353" y="230"/>
                  <a:pt x="343" y="216"/>
                  <a:pt x="343" y="197"/>
                </a:cubicBezTo>
                <a:cubicBezTo>
                  <a:pt x="343" y="177"/>
                  <a:pt x="353" y="163"/>
                  <a:pt x="369" y="163"/>
                </a:cubicBezTo>
                <a:cubicBezTo>
                  <a:pt x="385" y="163"/>
                  <a:pt x="396" y="177"/>
                  <a:pt x="396" y="197"/>
                </a:cubicBezTo>
                <a:cubicBezTo>
                  <a:pt x="396" y="216"/>
                  <a:pt x="385" y="230"/>
                  <a:pt x="369" y="230"/>
                </a:cubicBezTo>
                <a:moveTo>
                  <a:pt x="369" y="145"/>
                </a:moveTo>
                <a:cubicBezTo>
                  <a:pt x="341" y="145"/>
                  <a:pt x="322" y="166"/>
                  <a:pt x="322" y="197"/>
                </a:cubicBezTo>
                <a:cubicBezTo>
                  <a:pt x="322" y="227"/>
                  <a:pt x="341" y="249"/>
                  <a:pt x="369" y="249"/>
                </a:cubicBezTo>
                <a:cubicBezTo>
                  <a:pt x="397" y="249"/>
                  <a:pt x="417" y="227"/>
                  <a:pt x="417" y="197"/>
                </a:cubicBezTo>
                <a:cubicBezTo>
                  <a:pt x="417" y="166"/>
                  <a:pt x="397" y="145"/>
                  <a:pt x="369" y="145"/>
                </a:cubicBezTo>
                <a:moveTo>
                  <a:pt x="428" y="207"/>
                </a:moveTo>
                <a:cubicBezTo>
                  <a:pt x="428" y="146"/>
                  <a:pt x="428" y="146"/>
                  <a:pt x="428" y="146"/>
                </a:cubicBezTo>
                <a:cubicBezTo>
                  <a:pt x="449" y="146"/>
                  <a:pt x="449" y="146"/>
                  <a:pt x="449" y="146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49" y="222"/>
                  <a:pt x="457" y="230"/>
                  <a:pt x="470" y="230"/>
                </a:cubicBezTo>
                <a:cubicBezTo>
                  <a:pt x="483" y="230"/>
                  <a:pt x="491" y="222"/>
                  <a:pt x="491" y="204"/>
                </a:cubicBezTo>
                <a:cubicBezTo>
                  <a:pt x="491" y="146"/>
                  <a:pt x="491" y="146"/>
                  <a:pt x="491" y="146"/>
                </a:cubicBezTo>
                <a:cubicBezTo>
                  <a:pt x="512" y="146"/>
                  <a:pt x="512" y="146"/>
                  <a:pt x="512" y="146"/>
                </a:cubicBezTo>
                <a:cubicBezTo>
                  <a:pt x="512" y="207"/>
                  <a:pt x="512" y="207"/>
                  <a:pt x="512" y="207"/>
                </a:cubicBezTo>
                <a:cubicBezTo>
                  <a:pt x="512" y="234"/>
                  <a:pt x="495" y="249"/>
                  <a:pt x="470" y="249"/>
                </a:cubicBezTo>
                <a:cubicBezTo>
                  <a:pt x="445" y="249"/>
                  <a:pt x="428" y="234"/>
                  <a:pt x="428" y="207"/>
                </a:cubicBezTo>
                <a:moveTo>
                  <a:pt x="543" y="218"/>
                </a:moveTo>
                <a:cubicBezTo>
                  <a:pt x="546" y="227"/>
                  <a:pt x="554" y="231"/>
                  <a:pt x="563" y="231"/>
                </a:cubicBezTo>
                <a:cubicBezTo>
                  <a:pt x="574" y="231"/>
                  <a:pt x="580" y="227"/>
                  <a:pt x="580" y="219"/>
                </a:cubicBezTo>
                <a:cubicBezTo>
                  <a:pt x="580" y="213"/>
                  <a:pt x="577" y="209"/>
                  <a:pt x="568" y="207"/>
                </a:cubicBezTo>
                <a:cubicBezTo>
                  <a:pt x="550" y="203"/>
                  <a:pt x="550" y="203"/>
                  <a:pt x="550" y="203"/>
                </a:cubicBezTo>
                <a:cubicBezTo>
                  <a:pt x="535" y="200"/>
                  <a:pt x="524" y="192"/>
                  <a:pt x="524" y="176"/>
                </a:cubicBezTo>
                <a:cubicBezTo>
                  <a:pt x="524" y="157"/>
                  <a:pt x="539" y="145"/>
                  <a:pt x="561" y="145"/>
                </a:cubicBezTo>
                <a:cubicBezTo>
                  <a:pt x="584" y="145"/>
                  <a:pt x="597" y="157"/>
                  <a:pt x="600" y="174"/>
                </a:cubicBezTo>
                <a:cubicBezTo>
                  <a:pt x="579" y="174"/>
                  <a:pt x="579" y="174"/>
                  <a:pt x="579" y="174"/>
                </a:cubicBezTo>
                <a:cubicBezTo>
                  <a:pt x="577" y="167"/>
                  <a:pt x="571" y="162"/>
                  <a:pt x="561" y="162"/>
                </a:cubicBezTo>
                <a:cubicBezTo>
                  <a:pt x="551" y="162"/>
                  <a:pt x="545" y="166"/>
                  <a:pt x="545" y="174"/>
                </a:cubicBezTo>
                <a:cubicBezTo>
                  <a:pt x="545" y="179"/>
                  <a:pt x="549" y="183"/>
                  <a:pt x="556" y="185"/>
                </a:cubicBezTo>
                <a:cubicBezTo>
                  <a:pt x="575" y="189"/>
                  <a:pt x="575" y="189"/>
                  <a:pt x="575" y="189"/>
                </a:cubicBezTo>
                <a:cubicBezTo>
                  <a:pt x="591" y="193"/>
                  <a:pt x="601" y="202"/>
                  <a:pt x="601" y="217"/>
                </a:cubicBezTo>
                <a:cubicBezTo>
                  <a:pt x="601" y="237"/>
                  <a:pt x="585" y="249"/>
                  <a:pt x="564" y="249"/>
                </a:cubicBezTo>
                <a:cubicBezTo>
                  <a:pt x="541" y="249"/>
                  <a:pt x="525" y="238"/>
                  <a:pt x="522" y="218"/>
                </a:cubicBezTo>
                <a:lnTo>
                  <a:pt x="543" y="218"/>
                </a:lnTo>
                <a:close/>
                <a:moveTo>
                  <a:pt x="681" y="146"/>
                </a:moveTo>
                <a:cubicBezTo>
                  <a:pt x="681" y="165"/>
                  <a:pt x="681" y="165"/>
                  <a:pt x="681" y="165"/>
                </a:cubicBezTo>
                <a:cubicBezTo>
                  <a:pt x="633" y="165"/>
                  <a:pt x="633" y="165"/>
                  <a:pt x="633" y="165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76" y="187"/>
                  <a:pt x="676" y="187"/>
                  <a:pt x="676" y="187"/>
                </a:cubicBezTo>
                <a:cubicBezTo>
                  <a:pt x="676" y="205"/>
                  <a:pt x="676" y="205"/>
                  <a:pt x="676" y="205"/>
                </a:cubicBezTo>
                <a:cubicBezTo>
                  <a:pt x="633" y="205"/>
                  <a:pt x="633" y="205"/>
                  <a:pt x="633" y="205"/>
                </a:cubicBezTo>
                <a:cubicBezTo>
                  <a:pt x="633" y="229"/>
                  <a:pt x="633" y="229"/>
                  <a:pt x="633" y="229"/>
                </a:cubicBezTo>
                <a:cubicBezTo>
                  <a:pt x="681" y="229"/>
                  <a:pt x="681" y="229"/>
                  <a:pt x="681" y="229"/>
                </a:cubicBezTo>
                <a:cubicBezTo>
                  <a:pt x="681" y="247"/>
                  <a:pt x="681" y="247"/>
                  <a:pt x="681" y="247"/>
                </a:cubicBezTo>
                <a:cubicBezTo>
                  <a:pt x="612" y="247"/>
                  <a:pt x="612" y="247"/>
                  <a:pt x="612" y="247"/>
                </a:cubicBezTo>
                <a:cubicBezTo>
                  <a:pt x="612" y="146"/>
                  <a:pt x="612" y="146"/>
                  <a:pt x="612" y="146"/>
                </a:cubicBezTo>
                <a:lnTo>
                  <a:pt x="681" y="146"/>
                </a:lnTo>
                <a:close/>
                <a:moveTo>
                  <a:pt x="268" y="14"/>
                </a:moveTo>
                <a:cubicBezTo>
                  <a:pt x="292" y="14"/>
                  <a:pt x="308" y="28"/>
                  <a:pt x="312" y="48"/>
                </a:cubicBezTo>
                <a:cubicBezTo>
                  <a:pt x="291" y="48"/>
                  <a:pt x="291" y="48"/>
                  <a:pt x="291" y="48"/>
                </a:cubicBezTo>
                <a:cubicBezTo>
                  <a:pt x="287" y="39"/>
                  <a:pt x="279" y="33"/>
                  <a:pt x="268" y="33"/>
                </a:cubicBezTo>
                <a:cubicBezTo>
                  <a:pt x="252" y="33"/>
                  <a:pt x="241" y="47"/>
                  <a:pt x="241" y="66"/>
                </a:cubicBezTo>
                <a:cubicBezTo>
                  <a:pt x="241" y="85"/>
                  <a:pt x="252" y="99"/>
                  <a:pt x="268" y="99"/>
                </a:cubicBezTo>
                <a:cubicBezTo>
                  <a:pt x="279" y="99"/>
                  <a:pt x="287" y="93"/>
                  <a:pt x="291" y="84"/>
                </a:cubicBezTo>
                <a:cubicBezTo>
                  <a:pt x="312" y="84"/>
                  <a:pt x="312" y="84"/>
                  <a:pt x="312" y="84"/>
                </a:cubicBezTo>
                <a:cubicBezTo>
                  <a:pt x="308" y="104"/>
                  <a:pt x="292" y="118"/>
                  <a:pt x="268" y="118"/>
                </a:cubicBezTo>
                <a:cubicBezTo>
                  <a:pt x="241" y="118"/>
                  <a:pt x="220" y="97"/>
                  <a:pt x="220" y="66"/>
                </a:cubicBezTo>
                <a:cubicBezTo>
                  <a:pt x="220" y="35"/>
                  <a:pt x="241" y="14"/>
                  <a:pt x="268" y="14"/>
                </a:cubicBezTo>
                <a:moveTo>
                  <a:pt x="156" y="63"/>
                </a:moveTo>
                <a:cubicBezTo>
                  <a:pt x="153" y="63"/>
                  <a:pt x="151" y="60"/>
                  <a:pt x="152" y="57"/>
                </a:cubicBezTo>
                <a:cubicBezTo>
                  <a:pt x="153" y="54"/>
                  <a:pt x="156" y="53"/>
                  <a:pt x="158" y="54"/>
                </a:cubicBezTo>
                <a:cubicBezTo>
                  <a:pt x="161" y="54"/>
                  <a:pt x="163" y="57"/>
                  <a:pt x="162" y="60"/>
                </a:cubicBezTo>
                <a:cubicBezTo>
                  <a:pt x="161" y="63"/>
                  <a:pt x="158" y="64"/>
                  <a:pt x="156" y="63"/>
                </a:cubicBezTo>
                <a:moveTo>
                  <a:pt x="154" y="34"/>
                </a:moveTo>
                <a:cubicBezTo>
                  <a:pt x="154" y="44"/>
                  <a:pt x="145" y="52"/>
                  <a:pt x="138" y="58"/>
                </a:cubicBezTo>
                <a:cubicBezTo>
                  <a:pt x="137" y="58"/>
                  <a:pt x="137" y="59"/>
                  <a:pt x="136" y="60"/>
                </a:cubicBezTo>
                <a:cubicBezTo>
                  <a:pt x="134" y="62"/>
                  <a:pt x="131" y="63"/>
                  <a:pt x="129" y="65"/>
                </a:cubicBezTo>
                <a:cubicBezTo>
                  <a:pt x="127" y="66"/>
                  <a:pt x="124" y="69"/>
                  <a:pt x="123" y="70"/>
                </a:cubicBezTo>
                <a:cubicBezTo>
                  <a:pt x="123" y="72"/>
                  <a:pt x="125" y="74"/>
                  <a:pt x="125" y="74"/>
                </a:cubicBezTo>
                <a:cubicBezTo>
                  <a:pt x="129" y="77"/>
                  <a:pt x="133" y="80"/>
                  <a:pt x="132" y="86"/>
                </a:cubicBezTo>
                <a:cubicBezTo>
                  <a:pt x="131" y="89"/>
                  <a:pt x="129" y="91"/>
                  <a:pt x="128" y="92"/>
                </a:cubicBezTo>
                <a:cubicBezTo>
                  <a:pt x="126" y="93"/>
                  <a:pt x="126" y="94"/>
                  <a:pt x="126" y="94"/>
                </a:cubicBezTo>
                <a:cubicBezTo>
                  <a:pt x="126" y="95"/>
                  <a:pt x="127" y="96"/>
                  <a:pt x="128" y="97"/>
                </a:cubicBezTo>
                <a:cubicBezTo>
                  <a:pt x="130" y="98"/>
                  <a:pt x="132" y="101"/>
                  <a:pt x="132" y="105"/>
                </a:cubicBezTo>
                <a:cubicBezTo>
                  <a:pt x="131" y="109"/>
                  <a:pt x="128" y="110"/>
                  <a:pt x="126" y="111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13"/>
                  <a:pt x="124" y="113"/>
                  <a:pt x="126" y="115"/>
                </a:cubicBezTo>
                <a:cubicBezTo>
                  <a:pt x="127" y="117"/>
                  <a:pt x="129" y="119"/>
                  <a:pt x="128" y="123"/>
                </a:cubicBezTo>
                <a:cubicBezTo>
                  <a:pt x="128" y="125"/>
                  <a:pt x="127" y="127"/>
                  <a:pt x="125" y="129"/>
                </a:cubicBezTo>
                <a:cubicBezTo>
                  <a:pt x="124" y="131"/>
                  <a:pt x="123" y="132"/>
                  <a:pt x="123" y="134"/>
                </a:cubicBezTo>
                <a:cubicBezTo>
                  <a:pt x="122" y="136"/>
                  <a:pt x="123" y="137"/>
                  <a:pt x="124" y="139"/>
                </a:cubicBezTo>
                <a:cubicBezTo>
                  <a:pt x="125" y="140"/>
                  <a:pt x="127" y="141"/>
                  <a:pt x="130" y="141"/>
                </a:cubicBezTo>
                <a:cubicBezTo>
                  <a:pt x="132" y="141"/>
                  <a:pt x="133" y="141"/>
                  <a:pt x="135" y="141"/>
                </a:cubicBezTo>
                <a:cubicBezTo>
                  <a:pt x="144" y="142"/>
                  <a:pt x="153" y="142"/>
                  <a:pt x="157" y="150"/>
                </a:cubicBezTo>
                <a:cubicBezTo>
                  <a:pt x="158" y="151"/>
                  <a:pt x="158" y="152"/>
                  <a:pt x="159" y="154"/>
                </a:cubicBezTo>
                <a:cubicBezTo>
                  <a:pt x="172" y="138"/>
                  <a:pt x="180" y="117"/>
                  <a:pt x="180" y="96"/>
                </a:cubicBezTo>
                <a:cubicBezTo>
                  <a:pt x="179" y="73"/>
                  <a:pt x="170" y="51"/>
                  <a:pt x="154" y="34"/>
                </a:cubicBezTo>
                <a:moveTo>
                  <a:pt x="136" y="19"/>
                </a:moveTo>
                <a:cubicBezTo>
                  <a:pt x="127" y="14"/>
                  <a:pt x="119" y="12"/>
                  <a:pt x="114" y="15"/>
                </a:cubicBezTo>
                <a:cubicBezTo>
                  <a:pt x="107" y="19"/>
                  <a:pt x="105" y="29"/>
                  <a:pt x="105" y="34"/>
                </a:cubicBezTo>
                <a:cubicBezTo>
                  <a:pt x="105" y="36"/>
                  <a:pt x="105" y="39"/>
                  <a:pt x="105" y="41"/>
                </a:cubicBezTo>
                <a:cubicBezTo>
                  <a:pt x="106" y="46"/>
                  <a:pt x="106" y="50"/>
                  <a:pt x="104" y="54"/>
                </a:cubicBezTo>
                <a:cubicBezTo>
                  <a:pt x="101" y="57"/>
                  <a:pt x="97" y="59"/>
                  <a:pt x="92" y="58"/>
                </a:cubicBezTo>
                <a:cubicBezTo>
                  <a:pt x="88" y="57"/>
                  <a:pt x="87" y="57"/>
                  <a:pt x="86" y="58"/>
                </a:cubicBezTo>
                <a:cubicBezTo>
                  <a:pt x="85" y="58"/>
                  <a:pt x="85" y="59"/>
                  <a:pt x="85" y="61"/>
                </a:cubicBezTo>
                <a:cubicBezTo>
                  <a:pt x="85" y="63"/>
                  <a:pt x="85" y="66"/>
                  <a:pt x="83" y="68"/>
                </a:cubicBezTo>
                <a:cubicBezTo>
                  <a:pt x="81" y="71"/>
                  <a:pt x="77" y="71"/>
                  <a:pt x="74" y="70"/>
                </a:cubicBezTo>
                <a:cubicBezTo>
                  <a:pt x="73" y="70"/>
                  <a:pt x="72" y="70"/>
                  <a:pt x="71" y="70"/>
                </a:cubicBezTo>
                <a:cubicBezTo>
                  <a:pt x="71" y="70"/>
                  <a:pt x="72" y="71"/>
                  <a:pt x="72" y="72"/>
                </a:cubicBezTo>
                <a:cubicBezTo>
                  <a:pt x="72" y="74"/>
                  <a:pt x="73" y="77"/>
                  <a:pt x="71" y="81"/>
                </a:cubicBezTo>
                <a:cubicBezTo>
                  <a:pt x="68" y="84"/>
                  <a:pt x="65" y="84"/>
                  <a:pt x="62" y="84"/>
                </a:cubicBezTo>
                <a:cubicBezTo>
                  <a:pt x="61" y="84"/>
                  <a:pt x="60" y="84"/>
                  <a:pt x="60" y="84"/>
                </a:cubicBezTo>
                <a:cubicBezTo>
                  <a:pt x="59" y="85"/>
                  <a:pt x="59" y="86"/>
                  <a:pt x="59" y="88"/>
                </a:cubicBezTo>
                <a:cubicBezTo>
                  <a:pt x="58" y="90"/>
                  <a:pt x="57" y="94"/>
                  <a:pt x="54" y="97"/>
                </a:cubicBezTo>
                <a:cubicBezTo>
                  <a:pt x="53" y="97"/>
                  <a:pt x="53" y="97"/>
                  <a:pt x="53" y="98"/>
                </a:cubicBezTo>
                <a:cubicBezTo>
                  <a:pt x="53" y="98"/>
                  <a:pt x="54" y="98"/>
                  <a:pt x="54" y="98"/>
                </a:cubicBezTo>
                <a:cubicBezTo>
                  <a:pt x="61" y="99"/>
                  <a:pt x="68" y="99"/>
                  <a:pt x="71" y="104"/>
                </a:cubicBezTo>
                <a:cubicBezTo>
                  <a:pt x="74" y="108"/>
                  <a:pt x="74" y="113"/>
                  <a:pt x="72" y="117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9" y="122"/>
                  <a:pt x="69" y="122"/>
                  <a:pt x="70" y="123"/>
                </a:cubicBezTo>
                <a:cubicBezTo>
                  <a:pt x="70" y="123"/>
                  <a:pt x="71" y="124"/>
                  <a:pt x="72" y="124"/>
                </a:cubicBezTo>
                <a:cubicBezTo>
                  <a:pt x="74" y="124"/>
                  <a:pt x="78" y="124"/>
                  <a:pt x="80" y="127"/>
                </a:cubicBezTo>
                <a:cubicBezTo>
                  <a:pt x="83" y="131"/>
                  <a:pt x="81" y="135"/>
                  <a:pt x="80" y="138"/>
                </a:cubicBezTo>
                <a:cubicBezTo>
                  <a:pt x="80" y="138"/>
                  <a:pt x="79" y="139"/>
                  <a:pt x="79" y="140"/>
                </a:cubicBezTo>
                <a:cubicBezTo>
                  <a:pt x="79" y="140"/>
                  <a:pt x="80" y="140"/>
                  <a:pt x="81" y="140"/>
                </a:cubicBezTo>
                <a:cubicBezTo>
                  <a:pt x="83" y="140"/>
                  <a:pt x="87" y="140"/>
                  <a:pt x="89" y="144"/>
                </a:cubicBezTo>
                <a:cubicBezTo>
                  <a:pt x="92" y="148"/>
                  <a:pt x="91" y="151"/>
                  <a:pt x="90" y="153"/>
                </a:cubicBezTo>
                <a:cubicBezTo>
                  <a:pt x="90" y="155"/>
                  <a:pt x="90" y="155"/>
                  <a:pt x="90" y="155"/>
                </a:cubicBezTo>
                <a:cubicBezTo>
                  <a:pt x="90" y="156"/>
                  <a:pt x="92" y="157"/>
                  <a:pt x="93" y="157"/>
                </a:cubicBezTo>
                <a:cubicBezTo>
                  <a:pt x="95" y="159"/>
                  <a:pt x="98" y="160"/>
                  <a:pt x="100" y="164"/>
                </a:cubicBezTo>
                <a:cubicBezTo>
                  <a:pt x="103" y="167"/>
                  <a:pt x="103" y="171"/>
                  <a:pt x="102" y="175"/>
                </a:cubicBezTo>
                <a:cubicBezTo>
                  <a:pt x="102" y="177"/>
                  <a:pt x="100" y="181"/>
                  <a:pt x="94" y="185"/>
                </a:cubicBezTo>
                <a:cubicBezTo>
                  <a:pt x="93" y="185"/>
                  <a:pt x="92" y="185"/>
                  <a:pt x="91" y="186"/>
                </a:cubicBezTo>
                <a:cubicBezTo>
                  <a:pt x="108" y="186"/>
                  <a:pt x="124" y="181"/>
                  <a:pt x="138" y="172"/>
                </a:cubicBezTo>
                <a:cubicBezTo>
                  <a:pt x="151" y="164"/>
                  <a:pt x="153" y="157"/>
                  <a:pt x="151" y="153"/>
                </a:cubicBezTo>
                <a:cubicBezTo>
                  <a:pt x="149" y="149"/>
                  <a:pt x="144" y="149"/>
                  <a:pt x="135" y="148"/>
                </a:cubicBezTo>
                <a:cubicBezTo>
                  <a:pt x="133" y="148"/>
                  <a:pt x="131" y="148"/>
                  <a:pt x="130" y="148"/>
                </a:cubicBezTo>
                <a:cubicBezTo>
                  <a:pt x="123" y="148"/>
                  <a:pt x="120" y="145"/>
                  <a:pt x="118" y="143"/>
                </a:cubicBezTo>
                <a:cubicBezTo>
                  <a:pt x="116" y="141"/>
                  <a:pt x="115" y="137"/>
                  <a:pt x="116" y="133"/>
                </a:cubicBezTo>
                <a:cubicBezTo>
                  <a:pt x="116" y="129"/>
                  <a:pt x="118" y="127"/>
                  <a:pt x="120" y="125"/>
                </a:cubicBezTo>
                <a:cubicBezTo>
                  <a:pt x="121" y="123"/>
                  <a:pt x="121" y="122"/>
                  <a:pt x="121" y="122"/>
                </a:cubicBezTo>
                <a:cubicBezTo>
                  <a:pt x="121" y="121"/>
                  <a:pt x="121" y="121"/>
                  <a:pt x="120" y="119"/>
                </a:cubicBezTo>
                <a:cubicBezTo>
                  <a:pt x="119" y="118"/>
                  <a:pt x="116" y="115"/>
                  <a:pt x="117" y="111"/>
                </a:cubicBezTo>
                <a:cubicBezTo>
                  <a:pt x="118" y="107"/>
                  <a:pt x="121" y="105"/>
                  <a:pt x="123" y="105"/>
                </a:cubicBezTo>
                <a:cubicBezTo>
                  <a:pt x="124" y="104"/>
                  <a:pt x="125" y="104"/>
                  <a:pt x="125" y="104"/>
                </a:cubicBezTo>
                <a:cubicBezTo>
                  <a:pt x="125" y="103"/>
                  <a:pt x="124" y="102"/>
                  <a:pt x="123" y="102"/>
                </a:cubicBezTo>
                <a:cubicBezTo>
                  <a:pt x="121" y="100"/>
                  <a:pt x="118" y="97"/>
                  <a:pt x="119" y="93"/>
                </a:cubicBezTo>
                <a:cubicBezTo>
                  <a:pt x="119" y="90"/>
                  <a:pt x="122" y="88"/>
                  <a:pt x="123" y="87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5" y="83"/>
                  <a:pt x="125" y="83"/>
                  <a:pt x="121" y="80"/>
                </a:cubicBezTo>
                <a:cubicBezTo>
                  <a:pt x="117" y="77"/>
                  <a:pt x="115" y="72"/>
                  <a:pt x="117" y="68"/>
                </a:cubicBezTo>
                <a:cubicBezTo>
                  <a:pt x="118" y="64"/>
                  <a:pt x="121" y="62"/>
                  <a:pt x="125" y="59"/>
                </a:cubicBezTo>
                <a:cubicBezTo>
                  <a:pt x="127" y="58"/>
                  <a:pt x="129" y="56"/>
                  <a:pt x="131" y="55"/>
                </a:cubicBezTo>
                <a:cubicBezTo>
                  <a:pt x="132" y="54"/>
                  <a:pt x="133" y="53"/>
                  <a:pt x="134" y="52"/>
                </a:cubicBezTo>
                <a:cubicBezTo>
                  <a:pt x="139" y="48"/>
                  <a:pt x="148" y="40"/>
                  <a:pt x="147" y="33"/>
                </a:cubicBezTo>
                <a:cubicBezTo>
                  <a:pt x="147" y="28"/>
                  <a:pt x="143" y="24"/>
                  <a:pt x="136" y="19"/>
                </a:cubicBezTo>
                <a:moveTo>
                  <a:pt x="93" y="20"/>
                </a:moveTo>
                <a:cubicBezTo>
                  <a:pt x="92" y="23"/>
                  <a:pt x="89" y="25"/>
                  <a:pt x="87" y="24"/>
                </a:cubicBezTo>
                <a:cubicBezTo>
                  <a:pt x="84" y="23"/>
                  <a:pt x="82" y="20"/>
                  <a:pt x="83" y="18"/>
                </a:cubicBezTo>
                <a:cubicBezTo>
                  <a:pt x="84" y="15"/>
                  <a:pt x="87" y="13"/>
                  <a:pt x="89" y="14"/>
                </a:cubicBezTo>
                <a:cubicBezTo>
                  <a:pt x="92" y="15"/>
                  <a:pt x="94" y="18"/>
                  <a:pt x="93" y="20"/>
                </a:cubicBezTo>
                <a:moveTo>
                  <a:pt x="90" y="7"/>
                </a:moveTo>
                <a:cubicBezTo>
                  <a:pt x="90" y="7"/>
                  <a:pt x="90" y="7"/>
                  <a:pt x="90" y="7"/>
                </a:cubicBezTo>
                <a:cubicBezTo>
                  <a:pt x="66" y="7"/>
                  <a:pt x="43" y="16"/>
                  <a:pt x="26" y="33"/>
                </a:cubicBezTo>
                <a:cubicBezTo>
                  <a:pt x="13" y="46"/>
                  <a:pt x="5" y="63"/>
                  <a:pt x="2" y="81"/>
                </a:cubicBezTo>
                <a:cubicBezTo>
                  <a:pt x="4" y="79"/>
                  <a:pt x="6" y="78"/>
                  <a:pt x="8" y="78"/>
                </a:cubicBezTo>
                <a:cubicBezTo>
                  <a:pt x="20" y="74"/>
                  <a:pt x="29" y="83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8" y="92"/>
                  <a:pt x="41" y="93"/>
                  <a:pt x="43" y="94"/>
                </a:cubicBezTo>
                <a:cubicBezTo>
                  <a:pt x="46" y="94"/>
                  <a:pt x="48" y="93"/>
                  <a:pt x="49" y="92"/>
                </a:cubicBezTo>
                <a:cubicBezTo>
                  <a:pt x="50" y="90"/>
                  <a:pt x="51" y="88"/>
                  <a:pt x="52" y="86"/>
                </a:cubicBezTo>
                <a:cubicBezTo>
                  <a:pt x="52" y="84"/>
                  <a:pt x="53" y="81"/>
                  <a:pt x="55" y="80"/>
                </a:cubicBezTo>
                <a:cubicBezTo>
                  <a:pt x="57" y="77"/>
                  <a:pt x="60" y="77"/>
                  <a:pt x="62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6" y="76"/>
                  <a:pt x="66" y="75"/>
                  <a:pt x="65" y="74"/>
                </a:cubicBezTo>
                <a:cubicBezTo>
                  <a:pt x="65" y="72"/>
                  <a:pt x="64" y="68"/>
                  <a:pt x="66" y="65"/>
                </a:cubicBezTo>
                <a:cubicBezTo>
                  <a:pt x="69" y="62"/>
                  <a:pt x="73" y="63"/>
                  <a:pt x="75" y="63"/>
                </a:cubicBezTo>
                <a:cubicBezTo>
                  <a:pt x="76" y="63"/>
                  <a:pt x="77" y="64"/>
                  <a:pt x="78" y="63"/>
                </a:cubicBezTo>
                <a:cubicBezTo>
                  <a:pt x="78" y="63"/>
                  <a:pt x="78" y="62"/>
                  <a:pt x="78" y="61"/>
                </a:cubicBezTo>
                <a:cubicBezTo>
                  <a:pt x="78" y="58"/>
                  <a:pt x="78" y="56"/>
                  <a:pt x="81" y="53"/>
                </a:cubicBezTo>
                <a:cubicBezTo>
                  <a:pt x="85" y="49"/>
                  <a:pt x="91" y="50"/>
                  <a:pt x="94" y="51"/>
                </a:cubicBezTo>
                <a:cubicBezTo>
                  <a:pt x="95" y="51"/>
                  <a:pt x="97" y="51"/>
                  <a:pt x="98" y="50"/>
                </a:cubicBezTo>
                <a:cubicBezTo>
                  <a:pt x="99" y="49"/>
                  <a:pt x="98" y="45"/>
                  <a:pt x="98" y="42"/>
                </a:cubicBezTo>
                <a:cubicBezTo>
                  <a:pt x="98" y="39"/>
                  <a:pt x="98" y="36"/>
                  <a:pt x="98" y="34"/>
                </a:cubicBezTo>
                <a:cubicBezTo>
                  <a:pt x="98" y="25"/>
                  <a:pt x="101" y="14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04" y="8"/>
                  <a:pt x="97" y="7"/>
                  <a:pt x="90" y="7"/>
                </a:cubicBezTo>
                <a:moveTo>
                  <a:pt x="29" y="109"/>
                </a:moveTo>
                <a:cubicBezTo>
                  <a:pt x="28" y="112"/>
                  <a:pt x="26" y="113"/>
                  <a:pt x="23" y="112"/>
                </a:cubicBezTo>
                <a:cubicBezTo>
                  <a:pt x="20" y="112"/>
                  <a:pt x="19" y="109"/>
                  <a:pt x="19" y="106"/>
                </a:cubicBezTo>
                <a:cubicBezTo>
                  <a:pt x="20" y="103"/>
                  <a:pt x="23" y="102"/>
                  <a:pt x="26" y="103"/>
                </a:cubicBezTo>
                <a:cubicBezTo>
                  <a:pt x="28" y="103"/>
                  <a:pt x="30" y="106"/>
                  <a:pt x="29" y="109"/>
                </a:cubicBezTo>
                <a:moveTo>
                  <a:pt x="95" y="168"/>
                </a:moveTo>
                <a:cubicBezTo>
                  <a:pt x="93" y="166"/>
                  <a:pt x="91" y="165"/>
                  <a:pt x="90" y="164"/>
                </a:cubicBezTo>
                <a:cubicBezTo>
                  <a:pt x="88" y="163"/>
                  <a:pt x="86" y="161"/>
                  <a:pt x="84" y="159"/>
                </a:cubicBezTo>
                <a:cubicBezTo>
                  <a:pt x="82" y="156"/>
                  <a:pt x="83" y="153"/>
                  <a:pt x="84" y="151"/>
                </a:cubicBezTo>
                <a:cubicBezTo>
                  <a:pt x="84" y="150"/>
                  <a:pt x="84" y="149"/>
                  <a:pt x="83" y="148"/>
                </a:cubicBezTo>
                <a:cubicBezTo>
                  <a:pt x="83" y="147"/>
                  <a:pt x="83" y="147"/>
                  <a:pt x="81" y="147"/>
                </a:cubicBezTo>
                <a:cubicBezTo>
                  <a:pt x="78" y="147"/>
                  <a:pt x="75" y="147"/>
                  <a:pt x="73" y="144"/>
                </a:cubicBezTo>
                <a:cubicBezTo>
                  <a:pt x="71" y="141"/>
                  <a:pt x="72" y="137"/>
                  <a:pt x="73" y="135"/>
                </a:cubicBezTo>
                <a:cubicBezTo>
                  <a:pt x="74" y="133"/>
                  <a:pt x="75" y="132"/>
                  <a:pt x="74" y="131"/>
                </a:cubicBezTo>
                <a:cubicBezTo>
                  <a:pt x="74" y="131"/>
                  <a:pt x="73" y="131"/>
                  <a:pt x="72" y="131"/>
                </a:cubicBezTo>
                <a:cubicBezTo>
                  <a:pt x="69" y="130"/>
                  <a:pt x="66" y="130"/>
                  <a:pt x="64" y="127"/>
                </a:cubicBezTo>
                <a:cubicBezTo>
                  <a:pt x="61" y="123"/>
                  <a:pt x="63" y="119"/>
                  <a:pt x="65" y="115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7" y="112"/>
                  <a:pt x="66" y="110"/>
                  <a:pt x="65" y="108"/>
                </a:cubicBezTo>
                <a:cubicBezTo>
                  <a:pt x="64" y="106"/>
                  <a:pt x="58" y="105"/>
                  <a:pt x="53" y="105"/>
                </a:cubicBezTo>
                <a:cubicBezTo>
                  <a:pt x="52" y="105"/>
                  <a:pt x="51" y="105"/>
                  <a:pt x="50" y="104"/>
                </a:cubicBezTo>
                <a:cubicBezTo>
                  <a:pt x="44" y="104"/>
                  <a:pt x="37" y="102"/>
                  <a:pt x="3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3" y="87"/>
                  <a:pt x="18" y="82"/>
                  <a:pt x="10" y="84"/>
                </a:cubicBezTo>
                <a:cubicBezTo>
                  <a:pt x="1" y="88"/>
                  <a:pt x="0" y="100"/>
                  <a:pt x="2" y="111"/>
                </a:cubicBezTo>
                <a:cubicBezTo>
                  <a:pt x="5" y="129"/>
                  <a:pt x="13" y="146"/>
                  <a:pt x="27" y="160"/>
                </a:cubicBezTo>
                <a:cubicBezTo>
                  <a:pt x="35" y="168"/>
                  <a:pt x="44" y="174"/>
                  <a:pt x="55" y="179"/>
                </a:cubicBezTo>
                <a:cubicBezTo>
                  <a:pt x="69" y="184"/>
                  <a:pt x="81" y="184"/>
                  <a:pt x="91" y="178"/>
                </a:cubicBezTo>
                <a:cubicBezTo>
                  <a:pt x="93" y="177"/>
                  <a:pt x="95" y="175"/>
                  <a:pt x="96" y="173"/>
                </a:cubicBezTo>
                <a:cubicBezTo>
                  <a:pt x="96" y="171"/>
                  <a:pt x="95" y="169"/>
                  <a:pt x="95" y="168"/>
                </a:cubicBezTo>
                <a:moveTo>
                  <a:pt x="93" y="208"/>
                </a:moveTo>
                <a:cubicBezTo>
                  <a:pt x="90" y="208"/>
                  <a:pt x="90" y="208"/>
                  <a:pt x="90" y="208"/>
                </a:cubicBezTo>
                <a:cubicBezTo>
                  <a:pt x="86" y="208"/>
                  <a:pt x="86" y="208"/>
                  <a:pt x="86" y="208"/>
                </a:cubicBezTo>
                <a:cubicBezTo>
                  <a:pt x="86" y="226"/>
                  <a:pt x="69" y="240"/>
                  <a:pt x="47" y="240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133" y="247"/>
                  <a:pt x="133" y="247"/>
                  <a:pt x="133" y="247"/>
                </a:cubicBezTo>
                <a:cubicBezTo>
                  <a:pt x="133" y="240"/>
                  <a:pt x="133" y="240"/>
                  <a:pt x="133" y="240"/>
                </a:cubicBezTo>
                <a:cubicBezTo>
                  <a:pt x="111" y="240"/>
                  <a:pt x="93" y="226"/>
                  <a:pt x="93" y="208"/>
                </a:cubicBezTo>
                <a:moveTo>
                  <a:pt x="130" y="0"/>
                </a:moveTo>
                <a:cubicBezTo>
                  <a:pt x="127" y="7"/>
                  <a:pt x="127" y="7"/>
                  <a:pt x="127" y="7"/>
                </a:cubicBezTo>
                <a:cubicBezTo>
                  <a:pt x="177" y="27"/>
                  <a:pt x="200" y="84"/>
                  <a:pt x="180" y="133"/>
                </a:cubicBezTo>
                <a:cubicBezTo>
                  <a:pt x="159" y="183"/>
                  <a:pt x="102" y="206"/>
                  <a:pt x="53" y="186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63" y="198"/>
                  <a:pt x="77" y="200"/>
                  <a:pt x="90" y="200"/>
                </a:cubicBezTo>
                <a:cubicBezTo>
                  <a:pt x="131" y="200"/>
                  <a:pt x="170" y="176"/>
                  <a:pt x="186" y="136"/>
                </a:cubicBezTo>
                <a:cubicBezTo>
                  <a:pt x="208" y="83"/>
                  <a:pt x="183" y="22"/>
                  <a:pt x="13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D7D72-2E17-44C9-A561-1D7BE19FA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7" y="3915734"/>
            <a:ext cx="7056782" cy="224957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DBEEF20-4764-084E-BEA4-4BDC6B61F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90500" y="885547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ABC21AB-56AC-3A40-A958-99F93DBF5E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17871" y="885547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64681B8-2037-9848-AC60-45094FBE29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45241" y="89662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86720B-5ED8-324A-8585-B17E8853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634150"/>
            <a:ext cx="8424864" cy="1871663"/>
          </a:xfrm>
        </p:spPr>
        <p:txBody>
          <a:bodyPr anchor="b"/>
          <a:lstStyle>
            <a:lvl1pPr>
              <a:lnSpc>
                <a:spcPct val="90000"/>
              </a:lnSpc>
              <a:defRPr sz="4800" b="1" kern="700" spc="60" baseline="0"/>
            </a:lvl1pPr>
          </a:lstStyle>
          <a:p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84E6E1-6573-7CDF-4244-B176C95A30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8DC33F-6690-607D-53F1-A0C856C8F9D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6C3CD18-4745-4F33-870E-461DFA3C9879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06629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C7E216-1BDA-7265-1A36-4EF99D84E52C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5650FC7-2AE6-40F0-AC6E-05B2B5ABC9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2147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9A662B1-AD9B-4E91-BED4-3C8FA2EF2E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9789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431C76A-1BCB-488C-A5BD-C6A8FB6757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2147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43F2D-E0E8-D61A-6D0C-082D82D100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9591D-E446-2486-ACD2-86AB517159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9BEBCFE-7B80-4F85-8AA7-3CF35B0692A3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7754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EDEE504-35BD-A07F-347F-48F4B49E7B50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4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15E32-CC53-66DA-E1F0-F7AD92D565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AA1B9-BFA7-12F5-363F-4715159B7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A259039-62E4-4189-B870-A41100FA1E3C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77287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BA1B19-EEAD-9343-0094-6F864F0CBE9B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36F1972-4238-4ECE-B6C5-460AD85038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5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DED2B9D-503F-4E0C-B576-2909AAF086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51783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82C3CAF-28CA-456A-93BE-62264FF378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559FEE4-CD88-415A-BA2D-87F93D9F74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51783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4D27C-3C2F-635E-5A54-46F5C1AA5DA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8B59F-76CD-BEC6-E0B3-9E639C640EF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C3A0713-4D06-4214-9137-61991948EC34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45142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B0B9AF-5344-EF67-C328-A80D3C35156E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047985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803681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5937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694BE-5EBD-0231-A963-BB77EBF37A9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C5AB2-D99D-BE3B-4B54-665AB7C215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58CC3F4-8947-4A55-A5DB-3441CB760BBF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8167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C87A19D-2EB7-F7A3-F2E5-C352F9DFB30A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1204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3596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92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400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8D08F-334E-5ECC-5BF7-6389767273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C534D-A8F6-90D4-546D-76BD2CE911F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0C0FCA5C-DB13-4760-B256-0592A3426C7A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8295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F9B7B2-5626-33E9-5B01-DE3E4CD310D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264129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019825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7552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937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98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7985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EFF46-CB64-78B3-C709-5F62D0C949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D4698-C8AA-17AF-5966-00C11983EC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16B0864F-1581-49C4-B922-F3A2EB053B4E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4155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7910AB-9568-E083-E9A5-0A1A10D309E7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366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5758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954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2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596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204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4562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3BE0F7B-FB10-46D3-83B5-8096931180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00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7B957-AD84-5AC8-4EAB-039C9B0CA06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778A7-4543-F14E-07F8-BE3FD131F86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C8DE416-984D-45DE-AA9E-E8BCC4EFB0E9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85412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A1C7-3FAE-4F5A-9250-D2CD9D6E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628775"/>
            <a:ext cx="8424863" cy="1871663"/>
          </a:xfrm>
        </p:spPr>
        <p:txBody>
          <a:bodyPr anchor="b"/>
          <a:lstStyle>
            <a:lvl1pPr>
              <a:defRPr sz="4800" b="1" kern="700" spc="60" baseline="0"/>
            </a:lvl1pPr>
          </a:lstStyle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D7D72-2E17-44C9-A561-1D7BE19FA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7" y="3500438"/>
            <a:ext cx="8424912" cy="19564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F329EE-585B-45F2-A542-BA7C40412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0"/>
            <a:ext cx="3959823" cy="468000"/>
          </a:xfrm>
        </p:spPr>
        <p:txBody>
          <a:bodyPr anchor="b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C705541-DF8B-4984-9CCB-C9C11A179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548680"/>
            <a:ext cx="3959823" cy="288032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132A8E-56DE-407B-B229-D1B1BD98D1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6240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E9EB710B-62DB-124F-BDF6-BED86FA04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193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913D38A-66F4-7447-9338-4DCDEB4B6D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3924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B08B0-532D-B5E9-4E0D-3455FAF7C80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1E762-3767-1B92-4A25-A2C5869180C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7B58721-BB6F-411F-8B12-65761F8EDCE5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62003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34D336-4995-953D-8B9F-58E40291EFE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8424863" cy="4464049"/>
          </a:xfrm>
        </p:spPr>
        <p:txBody>
          <a:bodyPr/>
          <a:lstStyle>
            <a:lvl1pPr>
              <a:defRPr sz="32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43A42-7B2B-3E1F-7F66-BAFE62C084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A41BB-A347-E70D-2E78-1A71E8CC08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8E4393C-246F-497A-BC87-E58A5E9F2F0F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42169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F1A355-E5D7-F0BE-9F82-939DB07985CC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757F486-52D5-45AE-9227-E2B4D0F51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018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7FEF958-2132-4898-A509-F699B17B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DBE30-C2E0-C9AC-B9BE-586378CF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25BF3-3041-1805-27D5-B3C66C2051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FDA044C-0856-4224-A01D-6B365ED4D3A5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7631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A1C7-3FAE-4F5A-9250-D2CD9D6E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628775"/>
            <a:ext cx="8424863" cy="1871663"/>
          </a:xfrm>
        </p:spPr>
        <p:txBody>
          <a:bodyPr anchor="b"/>
          <a:lstStyle>
            <a:lvl1pPr>
              <a:defRPr sz="4800" b="1" kern="700" spc="60" baseline="0"/>
            </a:lvl1pPr>
          </a:lstStyle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D7D72-2E17-44C9-A561-1D7BE19FA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7" y="3500438"/>
            <a:ext cx="8424912" cy="19564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F329EE-585B-45F2-A542-BA7C40412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0"/>
            <a:ext cx="3959823" cy="468000"/>
          </a:xfrm>
        </p:spPr>
        <p:txBody>
          <a:bodyPr anchor="b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C705541-DF8B-4984-9CCB-C9C11A179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548680"/>
            <a:ext cx="3959823" cy="288032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132A8E-56DE-407B-B229-D1B1BD98D1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6240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E9EB710B-62DB-124F-BDF6-BED86FA04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193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913D38A-66F4-7447-9338-4DCDEB4B6D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3924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07B76-ED9A-7D26-1E31-937617EA60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21415-6768-471F-7799-4D64BA96D9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F2A453A-25DA-4E23-AA9B-8F4B8A33E019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0103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12D31E-5F52-3FCA-4BEA-4AE09683F6C5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9789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015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D7BBD-10F0-6458-64CF-73650E05AD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8E17C-2421-9410-4DE8-2E2D2CFD18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45C651F-426D-4E25-8CAA-B5EA6F5FA31F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25168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681A3FC-53F3-46E0-C2A5-3E11A5AC2125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167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392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5748152-8E8F-A940-AD78-855968017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8071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724A-FA44-F99D-E64F-2AA427413F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C6EE2-8947-1A33-271E-04506D2023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2130D02-AA34-4321-B989-0E3F3FD0E85C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22903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2BA0CFA-F443-705C-E169-46D8AEB59A2B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62D52-7092-723F-7828-1103A179B2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B7760-38E0-CA0D-9B31-09490EB181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6D5D1A0-A50B-4EE6-BF7B-D4F2B3D6AA51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22568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16BD47C-667C-BD5E-CB90-9EB4CD19B895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3573019"/>
            <a:ext cx="3240311" cy="2519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628775"/>
            <a:ext cx="3240312" cy="1825205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8CFDC-3F47-6A31-A1FE-086D46B03D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AE23-0AA0-8ACA-5D4E-135ABF8C54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B5CD81B-B7CB-47B8-B273-2C991E235028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5322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5CF974-929D-5621-9EDA-0DB207FADCF9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5650FC7-2AE6-40F0-AC6E-05B2B5ABC9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2147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9A662B1-AD9B-4E91-BED4-3C8FA2EF2E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9789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431C76A-1BCB-488C-A5BD-C6A8FB6757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2147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DDB6-7629-55A0-69EF-D68BEEF20A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AC15B-C814-AD43-05ED-C9755C7B5B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D6A852B-CFC4-4960-98A2-142D11893BA1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6869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91125A-0FAC-560B-95A5-E23007609254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4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461D2-69C8-64E8-996F-CD4F4AAA74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068A6-83F3-43C2-F0F9-E1A402F2EF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BEDFA75-3698-4970-8D50-53C5EA32BB56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12896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A8D669D-7B34-88D8-035C-AC1EAEA7DED3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36F1972-4238-4ECE-B6C5-460AD85038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5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DED2B9D-503F-4E0C-B576-2909AAF086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51783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82C3CAF-28CA-456A-93BE-62264FF378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559FEE4-CD88-415A-BA2D-87F93D9F74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51783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04F07-08EF-D7DD-EE32-885E840540B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388F-D00C-1CF5-3DF8-3FFCA071C4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DABA1DB-371D-4C1C-8086-CF1EB27B6342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2025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B7208D-27B6-47A8-ABF5-7FEBD427E39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047985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803681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5937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A3851-FFF6-DE68-F7BF-F261330511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E5294-DCAA-1845-B3BD-739846D9053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27D0C86-9EE3-4EB5-AF40-2E459001D47A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28588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4A1D6B-A47E-CF41-F987-83CB50FB0730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1204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3596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92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400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275B3-6FF9-C171-22BD-0D025EF916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4EDDC-1BF8-AE24-EB51-06B46BF1576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81B182E2-FE1C-4806-B153-A0636ECF2AB2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02609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B95C06-7A5F-8BB0-8022-2BD0DECB086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264129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019825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7552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937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98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7985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CB245-1181-1248-BD33-0BD93686C4F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659A9-F50A-3DD9-A4F6-70924CFCC7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6185925E-22F5-43D2-A84C-3CB4396A9976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47519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64866E2-9B27-AACD-76AC-19C81784D5FE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8424863" cy="4464049"/>
          </a:xfrm>
        </p:spPr>
        <p:txBody>
          <a:bodyPr/>
          <a:lstStyle>
            <a:lvl1pPr>
              <a:defRPr sz="32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AB518-1C44-FF04-B286-3E8763D659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BC467-639D-9BCD-EFE8-0E89B180FD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05E3B50-6D11-48FA-9EB8-482575473100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46374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0FF10B5-9034-0AA5-7D2D-619C919878D0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366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5758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954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2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596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204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4562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3BE0F7B-FB10-46D3-83B5-8096931180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00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FD6CD-FC5F-931B-B1E9-027F94128BB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894C4-C0B3-1BDC-3D89-3704F0D4F7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78EF519F-CE08-4943-8E1E-CB68D3D7B045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91909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A1C7-3FAE-4F5A-9250-D2CD9D6E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628775"/>
            <a:ext cx="8424863" cy="1871663"/>
          </a:xfrm>
        </p:spPr>
        <p:txBody>
          <a:bodyPr anchor="b"/>
          <a:lstStyle>
            <a:lvl1pPr>
              <a:defRPr sz="4800" b="1" kern="700" spc="60" baseline="0"/>
            </a:lvl1pPr>
          </a:lstStyle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D7D72-2E17-44C9-A561-1D7BE19FA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7" y="3500438"/>
            <a:ext cx="8424912" cy="19564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F329EE-585B-45F2-A542-BA7C40412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0"/>
            <a:ext cx="3959823" cy="468000"/>
          </a:xfrm>
        </p:spPr>
        <p:txBody>
          <a:bodyPr anchor="b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C705541-DF8B-4984-9CCB-C9C11A179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548680"/>
            <a:ext cx="3959823" cy="288032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132A8E-56DE-407B-B229-D1B1BD98D1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6240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E9EB710B-62DB-124F-BDF6-BED86FA04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193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913D38A-66F4-7447-9338-4DCDEB4B6D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3924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23DCB-3949-E00F-81B6-8F9D8455468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9DA19-F9B4-A13B-9A6B-B711EC8D8F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3EE58CE-FB60-4D3A-82FF-0A28D0AB0054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17800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45338A-7B32-F342-849A-5EE252A4704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8424863" cy="4464049"/>
          </a:xfrm>
        </p:spPr>
        <p:txBody>
          <a:bodyPr/>
          <a:lstStyle>
            <a:lvl1pPr>
              <a:defRPr sz="32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05F74-FB6F-0288-6777-E1EB536130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74664-2385-0EA3-6215-019EA0E9C6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31A3184-9CDA-48C5-A8DD-FCA5B75AA5D7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336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1C95B4-6E88-BF5B-54C6-6D444357747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757F486-52D5-45AE-9227-E2B4D0F51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018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7FEF958-2132-4898-A509-F699B17B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D43A4-6247-BE21-31E8-FE50ED7EA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CAA40-8A0E-5E5C-47B7-BD5C432E6D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EB25203-BC59-4E57-BB57-E244F78F0892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90332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999EC6F-78AA-C474-5B1E-2520D190232A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9789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015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C26D1-45D4-6DF5-A368-47DD57FDA4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BBE81-D0D7-D4BA-D362-4FEC62C1DD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D543EA8-84A6-4F6E-8176-C009143DBB1F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5087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3AD606-2EE4-EBCC-901A-ABCACD0E9E28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167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392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5748152-8E8F-A940-AD78-855968017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8071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11B4D-176B-98E2-D7C3-E6BBCC036B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B47BB-5CB9-3376-9169-F80D1AFF99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1B809C0-5D59-49E5-BF2E-A308D39AF0F7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28511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09AC55-8AFA-FD47-6B00-4EB5E627870B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749F4-98E5-7D69-4EE9-6206B05D25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186AE-9BCE-32EF-9B32-2FEC38BCD8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126998-8428-4D09-BEAB-4FDEB5E19BE8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407726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D4EC0C-47CA-09E4-158A-14F1F92BB6FE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3573019"/>
            <a:ext cx="3240311" cy="2519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628775"/>
            <a:ext cx="3240312" cy="1825205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BBE52-AE5C-A995-4864-28E89B97C0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71728-2E1B-3566-1459-5F09D7717E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D0A2AC0-7D42-4A11-BC90-E9D19E02D7CE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32891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4238E27-32CF-EA97-C3B9-E1230F48DB00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5650FC7-2AE6-40F0-AC6E-05B2B5ABC9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2147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9A662B1-AD9B-4E91-BED4-3C8FA2EF2E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9789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431C76A-1BCB-488C-A5BD-C6A8FB6757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2147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AD108-A4D5-8268-A07B-9CA9196B3E5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D76EE-8B39-4243-34A6-08C7011DB8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03568DE-801B-483B-97B6-1E7CC92CB97D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967655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A67307-5B5E-79B9-F132-7C65B0926445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4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3DD69-B9CE-2A92-42D4-0EC1CFECD9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739E0-DCE6-2407-E937-BEECEEF7D3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1694C45-1040-4D3E-881C-F07DE11C95E8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0279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1A32B6-E5A0-0194-08E2-52771ED7A894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36F1972-4238-4ECE-B6C5-460AD85038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45" y="0"/>
            <a:ext cx="12188855" cy="6858000"/>
          </a:xfrm>
        </p:spPr>
        <p:txBody>
          <a:bodyPr tIns="360000" rtlCol="0" anchor="ctr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B25AB-1F90-22C3-A63C-8802C4200E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76B80-2CBC-3A2B-7625-87EDC19D43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62E3557-1904-41E8-B30D-49C579120887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39434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66D06A-948D-60E8-9581-581877B17969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36F1972-4238-4ECE-B6C5-460AD85038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5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DED2B9D-503F-4E0C-B576-2909AAF086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51783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82C3CAF-28CA-456A-93BE-62264FF378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559FEE4-CD88-415A-BA2D-87F93D9F74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51783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8D38D-B43D-641A-45D8-D4DA38E08B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66C5-FB00-63E5-0DAB-6601A4956C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D651A1A-D4C3-4596-B6B4-524B561299AB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5875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D4EA53-30EA-918E-640F-84A65588686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047985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803681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5937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BD12B-5E9B-E418-3734-00D7FFB20E1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4D75-69F7-3050-5A9D-1EB19C34C8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B873DA7-A09D-4FE5-884A-7102CCCBD481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75895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C4687A-0E39-BD65-CC85-2543EDCAA88D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1204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3596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92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400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589F2-50C9-762D-5211-5FEF0B194C8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4EEBA-3995-9722-9077-816A2B181D3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35383AA6-EC46-4276-8B85-73C4632F03B9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795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BE7A33A-0DAB-DCDE-AD83-5E6B5F5348D8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264129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019825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7552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937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98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7985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B7C94-368D-F00F-5D6C-0AB2F984EB8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FFC17-1B8F-24C8-CBD7-E2A8EFFAE52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D43B0429-FAFC-4B33-9174-378BD9AF72F5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3983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B14BA5-BD4A-6BFB-BD54-ABFEFE2B5118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366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5758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954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2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596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204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4562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3BE0F7B-FB10-46D3-83B5-8096931180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00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352A6-9B5B-6DB3-538B-264939ADF8C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7A73A-BC72-4A44-DE5A-97081AA421E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00EA784C-A6B3-4C4B-8416-8647EF1726F5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60266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A1C7-3FAE-4F5A-9250-D2CD9D6E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628775"/>
            <a:ext cx="8424863" cy="1871663"/>
          </a:xfrm>
        </p:spPr>
        <p:txBody>
          <a:bodyPr anchor="b"/>
          <a:lstStyle>
            <a:lvl1pPr>
              <a:defRPr sz="4800" b="1" kern="700" spc="60" baseline="0"/>
            </a:lvl1pPr>
          </a:lstStyle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D7D72-2E17-44C9-A561-1D7BE19FA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7" y="3500438"/>
            <a:ext cx="8424912" cy="19564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F329EE-585B-45F2-A542-BA7C40412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0"/>
            <a:ext cx="3959823" cy="468000"/>
          </a:xfrm>
        </p:spPr>
        <p:txBody>
          <a:bodyPr anchor="b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C705541-DF8B-4984-9CCB-C9C11A179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548680"/>
            <a:ext cx="3959823" cy="288032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132A8E-56DE-407B-B229-D1B1BD98D1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6240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E9EB710B-62DB-124F-BDF6-BED86FA04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193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913D38A-66F4-7447-9338-4DCDEB4B6D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3924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C0F4F-1905-9483-D308-AA2762EC1F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E9680-6D42-31E6-1D98-8D12B2D4CC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135B0E0-5357-46A9-99BD-97EC19D2254A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49507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BAFEAF-E45C-2E50-98AB-4290055ADC63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8424863" cy="4464049"/>
          </a:xfrm>
        </p:spPr>
        <p:txBody>
          <a:bodyPr/>
          <a:lstStyle>
            <a:lvl1pPr>
              <a:defRPr sz="32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663F7-F6BD-6596-E478-39D90025C4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285E9-F3A4-EE7A-2B50-42B99A3B50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7926E1A-A088-4C3C-AD87-76F540289AB8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306967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214C82B-2A2A-BE9A-AC34-F9A85F2F5D33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757F486-52D5-45AE-9227-E2B4D0F51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018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7FEF958-2132-4898-A509-F699B17B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28EBB-F302-1BF6-7DE2-7AD2B3C2DB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92C12-CB8B-79B0-2CC6-979FAB9075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1FD6FD2-AE21-4E09-A5C5-C599FDF06D3C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24675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AF720F-1BD3-4A62-94BC-A5BCDFDC53D4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9789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015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61C96-6AF7-ACB4-B86C-DE42B87482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C47CA-D2C0-8B15-16E4-D396B7D10F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5F45169-3DBB-4E51-B6E6-A0DE7CEAD649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65737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0EC529-E0DA-E197-01BC-8AE0A8F2F112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167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392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5748152-8E8F-A940-AD78-855968017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8071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E8C4C-79F9-D4DA-D94A-55AA983076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B30FE-BD12-D964-86D9-9E2D94A456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415AE5B-238E-4109-90D3-95FA01BCD55E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431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1CFB7A-035F-9888-3967-725D73C693E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757F486-52D5-45AE-9227-E2B4D0F51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018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7FEF958-2132-4898-A509-F699B17B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8B64-1AFE-D66A-FD8A-FEABC6301E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0D19A-2C64-CF37-9F50-B7828943E1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CFCC46-D90A-432F-957F-1A0F3F0A831E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94738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928242-D74D-DF49-DD30-E547FA806DD6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97900-3CA3-C77D-D202-0B5143C87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99CF8-B659-EC72-A840-BC5F34C7E6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55F3B7A-B9D7-4EB3-8294-24383601F2DD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37412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2A2CE8-24D6-18AF-DB95-56958D4ABAF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3573019"/>
            <a:ext cx="3240311" cy="2519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628775"/>
            <a:ext cx="3240312" cy="1825205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66175-33D8-1FBE-C604-762359D498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3096-AC7C-AB20-593F-D275A5BF9B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6567406-51D1-4F72-83D8-E8B6463AF697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94944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467F53-8456-8CEE-CF6C-CBDB14946440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5650FC7-2AE6-40F0-AC6E-05B2B5ABC9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2147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9A662B1-AD9B-4E91-BED4-3C8FA2EF2E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9789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431C76A-1BCB-488C-A5BD-C6A8FB6757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2147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6E62E-C5F9-E4C4-9EA4-33630735C2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BE5B8-D9D6-521B-C80B-B3C71E85F99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705B6CF-14E6-43B8-B602-FBB2C8F53918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947190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F84054-F12E-9A0A-E4E1-6F6C90058A22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4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22D43-4E97-5949-F925-3DB32B28CE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C4E0C-8FB8-E1BA-05CC-5885B6D8DE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2D0CBBA-FBB4-411C-8A3D-B755A52EA897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709162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F867E0-109B-B731-1112-EE3CBC385807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36F1972-4238-4ECE-B6C5-460AD85038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5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DED2B9D-503F-4E0C-B576-2909AAF086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51783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82C3CAF-28CA-456A-93BE-62264FF378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559FEE4-CD88-415A-BA2D-87F93D9F74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51783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18516-A42A-0A97-FCF0-4BAE06AD928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867E4-2954-278C-8337-D09C73C86A4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693C895-0947-4981-858B-4608CF4EBDCF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479739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C2AA2E-B687-97EE-E353-ECB02A2EB59A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047985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803681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5937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45C21-2629-4C0A-18C0-BDA6670EBEF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F6F00-C7E8-CCCF-8123-DA9612C862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11B8ACB-9238-4B6D-9A90-234DDD009A2B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26098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AD0D10-8004-67AC-5728-F0C798B0C25A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1204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3596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92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400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0E3C6-5770-289C-4FB2-7D1A3F8F8AD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85F0-9B4D-9466-A4AB-AE10B24DB49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336AC33C-B759-4FB4-8CA1-AC35CC2D0F14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19363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E25BCF-6235-98D1-B7BF-B248A03680E8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264129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019825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7552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937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98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7985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5019C-B4BC-B289-6345-3EC564F7EDB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F15D8-2AA2-65B3-719F-21975AD6FCB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55CDE9BE-2A59-4B00-A2FA-E5A439F5E1ED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130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D8D161-B5E4-252D-11AD-EEA9C7DBBC9E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366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5758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954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2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596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204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4562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3BE0F7B-FB10-46D3-83B5-8096931180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00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A604E-818C-EEC0-ECE9-DAB972DF665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23EE4-9CAB-053C-7348-DBF8918EDC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8F9CF866-80E0-4AA9-A0D7-7FAF38F756A0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702566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 Presentation Title (blue/whit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F8A234-CF48-458B-0C6C-8DC37E8CEAA9}"/>
              </a:ext>
            </a:extLst>
          </p:cNvPr>
          <p:cNvCxnSpPr/>
          <p:nvPr userDrawn="1"/>
        </p:nvCxnSpPr>
        <p:spPr>
          <a:xfrm>
            <a:off x="479425" y="3697288"/>
            <a:ext cx="70564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6A3ED2B-116F-639C-2E0C-6B9783C17C97}"/>
              </a:ext>
            </a:extLst>
          </p:cNvPr>
          <p:cNvSpPr/>
          <p:nvPr userDrawn="1"/>
        </p:nvSpPr>
        <p:spPr>
          <a:xfrm>
            <a:off x="10128250" y="0"/>
            <a:ext cx="206375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3F6464F5-B846-A5C2-0A9B-8064FFF616D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5300" y="860425"/>
            <a:ext cx="2770188" cy="766763"/>
          </a:xfrm>
          <a:custGeom>
            <a:avLst/>
            <a:gdLst>
              <a:gd name="T0" fmla="*/ 1055109 w 908"/>
              <a:gd name="T1" fmla="*/ 227884 h 249"/>
              <a:gd name="T2" fmla="*/ 1055109 w 908"/>
              <a:gd name="T3" fmla="*/ 172453 h 249"/>
              <a:gd name="T4" fmla="*/ 1433241 w 908"/>
              <a:gd name="T5" fmla="*/ 126260 h 249"/>
              <a:gd name="T6" fmla="*/ 1283818 w 908"/>
              <a:gd name="T7" fmla="*/ 360304 h 249"/>
              <a:gd name="T8" fmla="*/ 1582664 w 908"/>
              <a:gd name="T9" fmla="*/ 360304 h 249"/>
              <a:gd name="T10" fmla="*/ 1710741 w 908"/>
              <a:gd name="T11" fmla="*/ 104704 h 249"/>
              <a:gd name="T12" fmla="*/ 1546071 w 908"/>
              <a:gd name="T13" fmla="*/ 49272 h 249"/>
              <a:gd name="T14" fmla="*/ 1902856 w 908"/>
              <a:gd name="T15" fmla="*/ 227884 h 249"/>
              <a:gd name="T16" fmla="*/ 1902856 w 908"/>
              <a:gd name="T17" fmla="*/ 172453 h 249"/>
              <a:gd name="T18" fmla="*/ 2277939 w 908"/>
              <a:gd name="T19" fmla="*/ 126260 h 249"/>
              <a:gd name="T20" fmla="*/ 2131565 w 908"/>
              <a:gd name="T21" fmla="*/ 360304 h 249"/>
              <a:gd name="T22" fmla="*/ 2430411 w 908"/>
              <a:gd name="T23" fmla="*/ 360304 h 249"/>
              <a:gd name="T24" fmla="*/ 2454807 w 908"/>
              <a:gd name="T25" fmla="*/ 360304 h 249"/>
              <a:gd name="T26" fmla="*/ 2768900 w 908"/>
              <a:gd name="T27" fmla="*/ 49272 h 249"/>
              <a:gd name="T28" fmla="*/ 2588982 w 908"/>
              <a:gd name="T29" fmla="*/ 360304 h 249"/>
              <a:gd name="T30" fmla="*/ 744066 w 908"/>
              <a:gd name="T31" fmla="*/ 631301 h 249"/>
              <a:gd name="T32" fmla="*/ 744066 w 908"/>
              <a:gd name="T33" fmla="*/ 572790 h 249"/>
              <a:gd name="T34" fmla="*/ 1045961 w 908"/>
              <a:gd name="T35" fmla="*/ 606665 h 249"/>
              <a:gd name="T36" fmla="*/ 981923 w 908"/>
              <a:gd name="T37" fmla="*/ 606665 h 249"/>
              <a:gd name="T38" fmla="*/ 1305164 w 908"/>
              <a:gd name="T39" fmla="*/ 449610 h 249"/>
              <a:gd name="T40" fmla="*/ 1497280 w 908"/>
              <a:gd name="T41" fmla="*/ 449610 h 249"/>
              <a:gd name="T42" fmla="*/ 1655851 w 908"/>
              <a:gd name="T43" fmla="*/ 671335 h 249"/>
              <a:gd name="T44" fmla="*/ 1597911 w 908"/>
              <a:gd name="T45" fmla="*/ 541995 h 249"/>
              <a:gd name="T46" fmla="*/ 1661950 w 908"/>
              <a:gd name="T47" fmla="*/ 535836 h 249"/>
              <a:gd name="T48" fmla="*/ 1591813 w 908"/>
              <a:gd name="T49" fmla="*/ 671335 h 249"/>
              <a:gd name="T50" fmla="*/ 1930301 w 908"/>
              <a:gd name="T51" fmla="*/ 575870 h 249"/>
              <a:gd name="T52" fmla="*/ 2076675 w 908"/>
              <a:gd name="T53" fmla="*/ 705210 h 249"/>
              <a:gd name="T54" fmla="*/ 817252 w 908"/>
              <a:gd name="T55" fmla="*/ 43113 h 249"/>
              <a:gd name="T56" fmla="*/ 817252 w 908"/>
              <a:gd name="T57" fmla="*/ 304872 h 249"/>
              <a:gd name="T58" fmla="*/ 817252 w 908"/>
              <a:gd name="T59" fmla="*/ 43113 h 249"/>
              <a:gd name="T60" fmla="*/ 475714 w 908"/>
              <a:gd name="T61" fmla="*/ 194010 h 249"/>
              <a:gd name="T62" fmla="*/ 375082 w 908"/>
              <a:gd name="T63" fmla="*/ 215566 h 249"/>
              <a:gd name="T64" fmla="*/ 390330 w 908"/>
              <a:gd name="T65" fmla="*/ 298713 h 249"/>
              <a:gd name="T66" fmla="*/ 390330 w 908"/>
              <a:gd name="T67" fmla="*/ 378781 h 249"/>
              <a:gd name="T68" fmla="*/ 411676 w 908"/>
              <a:gd name="T69" fmla="*/ 434212 h 249"/>
              <a:gd name="T70" fmla="*/ 414725 w 908"/>
              <a:gd name="T71" fmla="*/ 58511 h 249"/>
              <a:gd name="T72" fmla="*/ 280549 w 908"/>
              <a:gd name="T73" fmla="*/ 178612 h 249"/>
              <a:gd name="T74" fmla="*/ 216511 w 908"/>
              <a:gd name="T75" fmla="*/ 215566 h 249"/>
              <a:gd name="T76" fmla="*/ 179918 w 908"/>
              <a:gd name="T77" fmla="*/ 270998 h 249"/>
              <a:gd name="T78" fmla="*/ 219560 w 908"/>
              <a:gd name="T79" fmla="*/ 360304 h 249"/>
              <a:gd name="T80" fmla="*/ 243956 w 908"/>
              <a:gd name="T81" fmla="*/ 424973 h 249"/>
              <a:gd name="T82" fmla="*/ 274450 w 908"/>
              <a:gd name="T83" fmla="*/ 477325 h 249"/>
              <a:gd name="T84" fmla="*/ 277500 w 908"/>
              <a:gd name="T85" fmla="*/ 572790 h 249"/>
              <a:gd name="T86" fmla="*/ 359835 w 908"/>
              <a:gd name="T87" fmla="*/ 440371 h 249"/>
              <a:gd name="T88" fmla="*/ 356786 w 908"/>
              <a:gd name="T89" fmla="*/ 341827 h 249"/>
              <a:gd name="T90" fmla="*/ 375082 w 908"/>
              <a:gd name="T91" fmla="*/ 267918 h 249"/>
              <a:gd name="T92" fmla="*/ 399478 w 908"/>
              <a:gd name="T93" fmla="*/ 169373 h 249"/>
              <a:gd name="T94" fmla="*/ 265302 w 908"/>
              <a:gd name="T95" fmla="*/ 73908 h 249"/>
              <a:gd name="T96" fmla="*/ 274450 w 908"/>
              <a:gd name="T97" fmla="*/ 21557 h 249"/>
              <a:gd name="T98" fmla="*/ 109780 w 908"/>
              <a:gd name="T99" fmla="*/ 277157 h 249"/>
              <a:gd name="T100" fmla="*/ 167720 w 908"/>
              <a:gd name="T101" fmla="*/ 246361 h 249"/>
              <a:gd name="T102" fmla="*/ 228709 w 908"/>
              <a:gd name="T103" fmla="*/ 194010 h 249"/>
              <a:gd name="T104" fmla="*/ 298846 w 908"/>
              <a:gd name="T105" fmla="*/ 153976 h 249"/>
              <a:gd name="T106" fmla="*/ 274450 w 908"/>
              <a:gd name="T107" fmla="*/ 21557 h 249"/>
              <a:gd name="T108" fmla="*/ 88434 w 908"/>
              <a:gd name="T109" fmla="*/ 335667 h 249"/>
              <a:gd name="T110" fmla="*/ 253104 w 908"/>
              <a:gd name="T111" fmla="*/ 455769 h 249"/>
              <a:gd name="T112" fmla="*/ 219560 w 908"/>
              <a:gd name="T113" fmla="*/ 403417 h 249"/>
              <a:gd name="T114" fmla="*/ 161621 w 908"/>
              <a:gd name="T115" fmla="*/ 323349 h 249"/>
              <a:gd name="T116" fmla="*/ 6099 w 908"/>
              <a:gd name="T117" fmla="*/ 341827 h 249"/>
              <a:gd name="T118" fmla="*/ 289698 w 908"/>
              <a:gd name="T119" fmla="*/ 517359 h 249"/>
              <a:gd name="T120" fmla="*/ 143324 w 908"/>
              <a:gd name="T121" fmla="*/ 760641 h 249"/>
              <a:gd name="T122" fmla="*/ 387280 w 908"/>
              <a:gd name="T123" fmla="*/ 21557 h 249"/>
              <a:gd name="T124" fmla="*/ 567198 w 908"/>
              <a:gd name="T125" fmla="*/ 418814 h 2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7" h="249">
                <a:moveTo>
                  <a:pt x="413" y="16"/>
                </a:moveTo>
                <a:cubicBezTo>
                  <a:pt x="413" y="117"/>
                  <a:pt x="413" y="117"/>
                  <a:pt x="413" y="1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46" y="74"/>
                  <a:pt x="346" y="74"/>
                  <a:pt x="346" y="74"/>
                </a:cubicBezTo>
                <a:cubicBezTo>
                  <a:pt x="346" y="117"/>
                  <a:pt x="346" y="117"/>
                  <a:pt x="346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92" y="56"/>
                  <a:pt x="392" y="56"/>
                  <a:pt x="392" y="56"/>
                </a:cubicBezTo>
                <a:cubicBezTo>
                  <a:pt x="392" y="16"/>
                  <a:pt x="392" y="16"/>
                  <a:pt x="392" y="16"/>
                </a:cubicBezTo>
                <a:lnTo>
                  <a:pt x="413" y="16"/>
                </a:lnTo>
                <a:close/>
                <a:moveTo>
                  <a:pt x="458" y="75"/>
                </a:moveTo>
                <a:cubicBezTo>
                  <a:pt x="470" y="41"/>
                  <a:pt x="470" y="41"/>
                  <a:pt x="470" y="41"/>
                </a:cubicBezTo>
                <a:cubicBezTo>
                  <a:pt x="482" y="75"/>
                  <a:pt x="482" y="75"/>
                  <a:pt x="482" y="75"/>
                </a:cubicBezTo>
                <a:lnTo>
                  <a:pt x="458" y="75"/>
                </a:lnTo>
                <a:close/>
                <a:moveTo>
                  <a:pt x="481" y="16"/>
                </a:moveTo>
                <a:cubicBezTo>
                  <a:pt x="460" y="16"/>
                  <a:pt x="460" y="16"/>
                  <a:pt x="460" y="16"/>
                </a:cubicBezTo>
                <a:cubicBezTo>
                  <a:pt x="421" y="117"/>
                  <a:pt x="421" y="117"/>
                  <a:pt x="421" y="117"/>
                </a:cubicBezTo>
                <a:cubicBezTo>
                  <a:pt x="442" y="117"/>
                  <a:pt x="442" y="117"/>
                  <a:pt x="442" y="117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498" y="117"/>
                  <a:pt x="498" y="117"/>
                  <a:pt x="498" y="117"/>
                </a:cubicBezTo>
                <a:cubicBezTo>
                  <a:pt x="519" y="117"/>
                  <a:pt x="519" y="117"/>
                  <a:pt x="519" y="117"/>
                </a:cubicBezTo>
                <a:lnTo>
                  <a:pt x="481" y="16"/>
                </a:lnTo>
                <a:close/>
                <a:moveTo>
                  <a:pt x="507" y="16"/>
                </a:moveTo>
                <a:cubicBezTo>
                  <a:pt x="593" y="16"/>
                  <a:pt x="593" y="16"/>
                  <a:pt x="593" y="16"/>
                </a:cubicBezTo>
                <a:cubicBezTo>
                  <a:pt x="593" y="34"/>
                  <a:pt x="593" y="34"/>
                  <a:pt x="593" y="34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117"/>
                  <a:pt x="561" y="117"/>
                  <a:pt x="561" y="117"/>
                </a:cubicBezTo>
                <a:cubicBezTo>
                  <a:pt x="539" y="117"/>
                  <a:pt x="539" y="117"/>
                  <a:pt x="539" y="117"/>
                </a:cubicBezTo>
                <a:cubicBezTo>
                  <a:pt x="539" y="34"/>
                  <a:pt x="539" y="34"/>
                  <a:pt x="539" y="34"/>
                </a:cubicBezTo>
                <a:cubicBezTo>
                  <a:pt x="507" y="34"/>
                  <a:pt x="507" y="34"/>
                  <a:pt x="507" y="34"/>
                </a:cubicBezTo>
                <a:lnTo>
                  <a:pt x="507" y="16"/>
                </a:lnTo>
                <a:close/>
                <a:moveTo>
                  <a:pt x="691" y="16"/>
                </a:moveTo>
                <a:cubicBezTo>
                  <a:pt x="691" y="117"/>
                  <a:pt x="691" y="117"/>
                  <a:pt x="691" y="117"/>
                </a:cubicBezTo>
                <a:cubicBezTo>
                  <a:pt x="670" y="117"/>
                  <a:pt x="670" y="117"/>
                  <a:pt x="670" y="117"/>
                </a:cubicBezTo>
                <a:cubicBezTo>
                  <a:pt x="670" y="74"/>
                  <a:pt x="670" y="74"/>
                  <a:pt x="670" y="74"/>
                </a:cubicBezTo>
                <a:cubicBezTo>
                  <a:pt x="624" y="74"/>
                  <a:pt x="624" y="74"/>
                  <a:pt x="624" y="74"/>
                </a:cubicBezTo>
                <a:cubicBezTo>
                  <a:pt x="624" y="117"/>
                  <a:pt x="624" y="117"/>
                  <a:pt x="624" y="117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6"/>
                  <a:pt x="603" y="16"/>
                  <a:pt x="603" y="16"/>
                </a:cubicBezTo>
                <a:cubicBezTo>
                  <a:pt x="624" y="16"/>
                  <a:pt x="624" y="16"/>
                  <a:pt x="624" y="16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70" y="56"/>
                  <a:pt x="670" y="56"/>
                  <a:pt x="670" y="56"/>
                </a:cubicBezTo>
                <a:cubicBezTo>
                  <a:pt x="670" y="16"/>
                  <a:pt x="670" y="16"/>
                  <a:pt x="670" y="16"/>
                </a:cubicBezTo>
                <a:lnTo>
                  <a:pt x="691" y="16"/>
                </a:lnTo>
                <a:close/>
                <a:moveTo>
                  <a:pt x="735" y="75"/>
                </a:moveTo>
                <a:cubicBezTo>
                  <a:pt x="747" y="41"/>
                  <a:pt x="747" y="41"/>
                  <a:pt x="747" y="41"/>
                </a:cubicBezTo>
                <a:cubicBezTo>
                  <a:pt x="760" y="75"/>
                  <a:pt x="760" y="75"/>
                  <a:pt x="760" y="75"/>
                </a:cubicBezTo>
                <a:lnTo>
                  <a:pt x="735" y="75"/>
                </a:lnTo>
                <a:close/>
                <a:moveTo>
                  <a:pt x="758" y="16"/>
                </a:moveTo>
                <a:cubicBezTo>
                  <a:pt x="737" y="16"/>
                  <a:pt x="737" y="16"/>
                  <a:pt x="737" y="16"/>
                </a:cubicBezTo>
                <a:cubicBezTo>
                  <a:pt x="699" y="117"/>
                  <a:pt x="699" y="117"/>
                  <a:pt x="699" y="117"/>
                </a:cubicBezTo>
                <a:cubicBezTo>
                  <a:pt x="720" y="117"/>
                  <a:pt x="720" y="117"/>
                  <a:pt x="720" y="117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66" y="92"/>
                  <a:pt x="766" y="92"/>
                  <a:pt x="766" y="92"/>
                </a:cubicBezTo>
                <a:cubicBezTo>
                  <a:pt x="775" y="117"/>
                  <a:pt x="775" y="117"/>
                  <a:pt x="775" y="117"/>
                </a:cubicBezTo>
                <a:cubicBezTo>
                  <a:pt x="797" y="117"/>
                  <a:pt x="797" y="117"/>
                  <a:pt x="797" y="117"/>
                </a:cubicBezTo>
                <a:lnTo>
                  <a:pt x="758" y="16"/>
                </a:lnTo>
                <a:close/>
                <a:moveTo>
                  <a:pt x="849" y="117"/>
                </a:moveTo>
                <a:cubicBezTo>
                  <a:pt x="824" y="51"/>
                  <a:pt x="824" y="51"/>
                  <a:pt x="824" y="51"/>
                </a:cubicBezTo>
                <a:cubicBezTo>
                  <a:pt x="824" y="117"/>
                  <a:pt x="824" y="117"/>
                  <a:pt x="824" y="117"/>
                </a:cubicBezTo>
                <a:cubicBezTo>
                  <a:pt x="805" y="117"/>
                  <a:pt x="805" y="117"/>
                  <a:pt x="805" y="117"/>
                </a:cubicBezTo>
                <a:cubicBezTo>
                  <a:pt x="805" y="16"/>
                  <a:pt x="805" y="16"/>
                  <a:pt x="805" y="16"/>
                </a:cubicBezTo>
                <a:cubicBezTo>
                  <a:pt x="830" y="16"/>
                  <a:pt x="830" y="16"/>
                  <a:pt x="830" y="16"/>
                </a:cubicBezTo>
                <a:cubicBezTo>
                  <a:pt x="857" y="87"/>
                  <a:pt x="857" y="87"/>
                  <a:pt x="857" y="87"/>
                </a:cubicBezTo>
                <a:cubicBezTo>
                  <a:pt x="883" y="16"/>
                  <a:pt x="883" y="16"/>
                  <a:pt x="883" y="16"/>
                </a:cubicBezTo>
                <a:cubicBezTo>
                  <a:pt x="908" y="16"/>
                  <a:pt x="908" y="16"/>
                  <a:pt x="908" y="16"/>
                </a:cubicBezTo>
                <a:cubicBezTo>
                  <a:pt x="908" y="117"/>
                  <a:pt x="908" y="117"/>
                  <a:pt x="908" y="117"/>
                </a:cubicBezTo>
                <a:cubicBezTo>
                  <a:pt x="888" y="117"/>
                  <a:pt x="888" y="117"/>
                  <a:pt x="888" y="117"/>
                </a:cubicBezTo>
                <a:cubicBezTo>
                  <a:pt x="888" y="51"/>
                  <a:pt x="888" y="51"/>
                  <a:pt x="888" y="51"/>
                </a:cubicBezTo>
                <a:cubicBezTo>
                  <a:pt x="864" y="117"/>
                  <a:pt x="864" y="117"/>
                  <a:pt x="864" y="117"/>
                </a:cubicBezTo>
                <a:lnTo>
                  <a:pt x="849" y="117"/>
                </a:lnTo>
                <a:close/>
                <a:moveTo>
                  <a:pt x="311" y="146"/>
                </a:moveTo>
                <a:cubicBezTo>
                  <a:pt x="311" y="247"/>
                  <a:pt x="311" y="247"/>
                  <a:pt x="311" y="247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44" y="205"/>
                  <a:pt x="244" y="205"/>
                  <a:pt x="244" y="20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44" y="146"/>
                  <a:pt x="244" y="146"/>
                  <a:pt x="244" y="146"/>
                </a:cubicBezTo>
                <a:cubicBezTo>
                  <a:pt x="244" y="186"/>
                  <a:pt x="244" y="186"/>
                  <a:pt x="244" y="186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90" y="146"/>
                  <a:pt x="290" y="146"/>
                  <a:pt x="290" y="146"/>
                </a:cubicBezTo>
                <a:lnTo>
                  <a:pt x="311" y="146"/>
                </a:lnTo>
                <a:close/>
                <a:moveTo>
                  <a:pt x="369" y="230"/>
                </a:moveTo>
                <a:cubicBezTo>
                  <a:pt x="353" y="230"/>
                  <a:pt x="343" y="216"/>
                  <a:pt x="343" y="197"/>
                </a:cubicBezTo>
                <a:cubicBezTo>
                  <a:pt x="343" y="177"/>
                  <a:pt x="353" y="163"/>
                  <a:pt x="369" y="163"/>
                </a:cubicBezTo>
                <a:cubicBezTo>
                  <a:pt x="385" y="163"/>
                  <a:pt x="396" y="177"/>
                  <a:pt x="396" y="197"/>
                </a:cubicBezTo>
                <a:cubicBezTo>
                  <a:pt x="396" y="216"/>
                  <a:pt x="385" y="230"/>
                  <a:pt x="369" y="230"/>
                </a:cubicBezTo>
                <a:moveTo>
                  <a:pt x="369" y="145"/>
                </a:moveTo>
                <a:cubicBezTo>
                  <a:pt x="341" y="145"/>
                  <a:pt x="322" y="166"/>
                  <a:pt x="322" y="197"/>
                </a:cubicBezTo>
                <a:cubicBezTo>
                  <a:pt x="322" y="227"/>
                  <a:pt x="341" y="249"/>
                  <a:pt x="369" y="249"/>
                </a:cubicBezTo>
                <a:cubicBezTo>
                  <a:pt x="397" y="249"/>
                  <a:pt x="417" y="227"/>
                  <a:pt x="417" y="197"/>
                </a:cubicBezTo>
                <a:cubicBezTo>
                  <a:pt x="417" y="166"/>
                  <a:pt x="397" y="145"/>
                  <a:pt x="369" y="145"/>
                </a:cubicBezTo>
                <a:moveTo>
                  <a:pt x="428" y="207"/>
                </a:moveTo>
                <a:cubicBezTo>
                  <a:pt x="428" y="146"/>
                  <a:pt x="428" y="146"/>
                  <a:pt x="428" y="146"/>
                </a:cubicBezTo>
                <a:cubicBezTo>
                  <a:pt x="449" y="146"/>
                  <a:pt x="449" y="146"/>
                  <a:pt x="449" y="146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49" y="222"/>
                  <a:pt x="457" y="230"/>
                  <a:pt x="470" y="230"/>
                </a:cubicBezTo>
                <a:cubicBezTo>
                  <a:pt x="483" y="230"/>
                  <a:pt x="491" y="222"/>
                  <a:pt x="491" y="204"/>
                </a:cubicBezTo>
                <a:cubicBezTo>
                  <a:pt x="491" y="146"/>
                  <a:pt x="491" y="146"/>
                  <a:pt x="491" y="146"/>
                </a:cubicBezTo>
                <a:cubicBezTo>
                  <a:pt x="512" y="146"/>
                  <a:pt x="512" y="146"/>
                  <a:pt x="512" y="146"/>
                </a:cubicBezTo>
                <a:cubicBezTo>
                  <a:pt x="512" y="207"/>
                  <a:pt x="512" y="207"/>
                  <a:pt x="512" y="207"/>
                </a:cubicBezTo>
                <a:cubicBezTo>
                  <a:pt x="512" y="234"/>
                  <a:pt x="495" y="249"/>
                  <a:pt x="470" y="249"/>
                </a:cubicBezTo>
                <a:cubicBezTo>
                  <a:pt x="445" y="249"/>
                  <a:pt x="428" y="234"/>
                  <a:pt x="428" y="207"/>
                </a:cubicBezTo>
                <a:moveTo>
                  <a:pt x="543" y="218"/>
                </a:moveTo>
                <a:cubicBezTo>
                  <a:pt x="546" y="227"/>
                  <a:pt x="554" y="231"/>
                  <a:pt x="563" y="231"/>
                </a:cubicBezTo>
                <a:cubicBezTo>
                  <a:pt x="574" y="231"/>
                  <a:pt x="580" y="227"/>
                  <a:pt x="580" y="219"/>
                </a:cubicBezTo>
                <a:cubicBezTo>
                  <a:pt x="580" y="213"/>
                  <a:pt x="577" y="209"/>
                  <a:pt x="568" y="207"/>
                </a:cubicBezTo>
                <a:cubicBezTo>
                  <a:pt x="550" y="203"/>
                  <a:pt x="550" y="203"/>
                  <a:pt x="550" y="203"/>
                </a:cubicBezTo>
                <a:cubicBezTo>
                  <a:pt x="535" y="200"/>
                  <a:pt x="524" y="192"/>
                  <a:pt x="524" y="176"/>
                </a:cubicBezTo>
                <a:cubicBezTo>
                  <a:pt x="524" y="157"/>
                  <a:pt x="539" y="145"/>
                  <a:pt x="561" y="145"/>
                </a:cubicBezTo>
                <a:cubicBezTo>
                  <a:pt x="584" y="145"/>
                  <a:pt x="597" y="157"/>
                  <a:pt x="600" y="174"/>
                </a:cubicBezTo>
                <a:cubicBezTo>
                  <a:pt x="579" y="174"/>
                  <a:pt x="579" y="174"/>
                  <a:pt x="579" y="174"/>
                </a:cubicBezTo>
                <a:cubicBezTo>
                  <a:pt x="577" y="167"/>
                  <a:pt x="571" y="162"/>
                  <a:pt x="561" y="162"/>
                </a:cubicBezTo>
                <a:cubicBezTo>
                  <a:pt x="551" y="162"/>
                  <a:pt x="545" y="166"/>
                  <a:pt x="545" y="174"/>
                </a:cubicBezTo>
                <a:cubicBezTo>
                  <a:pt x="545" y="179"/>
                  <a:pt x="549" y="183"/>
                  <a:pt x="556" y="185"/>
                </a:cubicBezTo>
                <a:cubicBezTo>
                  <a:pt x="575" y="189"/>
                  <a:pt x="575" y="189"/>
                  <a:pt x="575" y="189"/>
                </a:cubicBezTo>
                <a:cubicBezTo>
                  <a:pt x="591" y="193"/>
                  <a:pt x="601" y="202"/>
                  <a:pt x="601" y="217"/>
                </a:cubicBezTo>
                <a:cubicBezTo>
                  <a:pt x="601" y="237"/>
                  <a:pt x="585" y="249"/>
                  <a:pt x="564" y="249"/>
                </a:cubicBezTo>
                <a:cubicBezTo>
                  <a:pt x="541" y="249"/>
                  <a:pt x="525" y="238"/>
                  <a:pt x="522" y="218"/>
                </a:cubicBezTo>
                <a:lnTo>
                  <a:pt x="543" y="218"/>
                </a:lnTo>
                <a:close/>
                <a:moveTo>
                  <a:pt x="681" y="146"/>
                </a:moveTo>
                <a:cubicBezTo>
                  <a:pt x="681" y="165"/>
                  <a:pt x="681" y="165"/>
                  <a:pt x="681" y="165"/>
                </a:cubicBezTo>
                <a:cubicBezTo>
                  <a:pt x="633" y="165"/>
                  <a:pt x="633" y="165"/>
                  <a:pt x="633" y="165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76" y="187"/>
                  <a:pt x="676" y="187"/>
                  <a:pt x="676" y="187"/>
                </a:cubicBezTo>
                <a:cubicBezTo>
                  <a:pt x="676" y="205"/>
                  <a:pt x="676" y="205"/>
                  <a:pt x="676" y="205"/>
                </a:cubicBezTo>
                <a:cubicBezTo>
                  <a:pt x="633" y="205"/>
                  <a:pt x="633" y="205"/>
                  <a:pt x="633" y="205"/>
                </a:cubicBezTo>
                <a:cubicBezTo>
                  <a:pt x="633" y="229"/>
                  <a:pt x="633" y="229"/>
                  <a:pt x="633" y="229"/>
                </a:cubicBezTo>
                <a:cubicBezTo>
                  <a:pt x="681" y="229"/>
                  <a:pt x="681" y="229"/>
                  <a:pt x="681" y="229"/>
                </a:cubicBezTo>
                <a:cubicBezTo>
                  <a:pt x="681" y="247"/>
                  <a:pt x="681" y="247"/>
                  <a:pt x="681" y="247"/>
                </a:cubicBezTo>
                <a:cubicBezTo>
                  <a:pt x="612" y="247"/>
                  <a:pt x="612" y="247"/>
                  <a:pt x="612" y="247"/>
                </a:cubicBezTo>
                <a:cubicBezTo>
                  <a:pt x="612" y="146"/>
                  <a:pt x="612" y="146"/>
                  <a:pt x="612" y="146"/>
                </a:cubicBezTo>
                <a:lnTo>
                  <a:pt x="681" y="146"/>
                </a:lnTo>
                <a:close/>
                <a:moveTo>
                  <a:pt x="268" y="14"/>
                </a:moveTo>
                <a:cubicBezTo>
                  <a:pt x="292" y="14"/>
                  <a:pt x="308" y="28"/>
                  <a:pt x="312" y="48"/>
                </a:cubicBezTo>
                <a:cubicBezTo>
                  <a:pt x="291" y="48"/>
                  <a:pt x="291" y="48"/>
                  <a:pt x="291" y="48"/>
                </a:cubicBezTo>
                <a:cubicBezTo>
                  <a:pt x="287" y="39"/>
                  <a:pt x="279" y="33"/>
                  <a:pt x="268" y="33"/>
                </a:cubicBezTo>
                <a:cubicBezTo>
                  <a:pt x="252" y="33"/>
                  <a:pt x="241" y="47"/>
                  <a:pt x="241" y="66"/>
                </a:cubicBezTo>
                <a:cubicBezTo>
                  <a:pt x="241" y="85"/>
                  <a:pt x="252" y="99"/>
                  <a:pt x="268" y="99"/>
                </a:cubicBezTo>
                <a:cubicBezTo>
                  <a:pt x="279" y="99"/>
                  <a:pt x="287" y="93"/>
                  <a:pt x="291" y="84"/>
                </a:cubicBezTo>
                <a:cubicBezTo>
                  <a:pt x="312" y="84"/>
                  <a:pt x="312" y="84"/>
                  <a:pt x="312" y="84"/>
                </a:cubicBezTo>
                <a:cubicBezTo>
                  <a:pt x="308" y="104"/>
                  <a:pt x="292" y="118"/>
                  <a:pt x="268" y="118"/>
                </a:cubicBezTo>
                <a:cubicBezTo>
                  <a:pt x="241" y="118"/>
                  <a:pt x="220" y="97"/>
                  <a:pt x="220" y="66"/>
                </a:cubicBezTo>
                <a:cubicBezTo>
                  <a:pt x="220" y="35"/>
                  <a:pt x="241" y="14"/>
                  <a:pt x="268" y="14"/>
                </a:cubicBezTo>
                <a:moveTo>
                  <a:pt x="156" y="63"/>
                </a:moveTo>
                <a:cubicBezTo>
                  <a:pt x="153" y="63"/>
                  <a:pt x="151" y="60"/>
                  <a:pt x="152" y="57"/>
                </a:cubicBezTo>
                <a:cubicBezTo>
                  <a:pt x="153" y="54"/>
                  <a:pt x="156" y="53"/>
                  <a:pt x="158" y="54"/>
                </a:cubicBezTo>
                <a:cubicBezTo>
                  <a:pt x="161" y="54"/>
                  <a:pt x="163" y="57"/>
                  <a:pt x="162" y="60"/>
                </a:cubicBezTo>
                <a:cubicBezTo>
                  <a:pt x="161" y="63"/>
                  <a:pt x="158" y="64"/>
                  <a:pt x="156" y="63"/>
                </a:cubicBezTo>
                <a:moveTo>
                  <a:pt x="154" y="34"/>
                </a:moveTo>
                <a:cubicBezTo>
                  <a:pt x="154" y="44"/>
                  <a:pt x="145" y="52"/>
                  <a:pt x="138" y="58"/>
                </a:cubicBezTo>
                <a:cubicBezTo>
                  <a:pt x="137" y="58"/>
                  <a:pt x="137" y="59"/>
                  <a:pt x="136" y="60"/>
                </a:cubicBezTo>
                <a:cubicBezTo>
                  <a:pt x="134" y="62"/>
                  <a:pt x="131" y="63"/>
                  <a:pt x="129" y="65"/>
                </a:cubicBezTo>
                <a:cubicBezTo>
                  <a:pt x="127" y="66"/>
                  <a:pt x="124" y="69"/>
                  <a:pt x="123" y="70"/>
                </a:cubicBezTo>
                <a:cubicBezTo>
                  <a:pt x="123" y="72"/>
                  <a:pt x="125" y="74"/>
                  <a:pt x="125" y="74"/>
                </a:cubicBezTo>
                <a:cubicBezTo>
                  <a:pt x="129" y="77"/>
                  <a:pt x="133" y="80"/>
                  <a:pt x="132" y="86"/>
                </a:cubicBezTo>
                <a:cubicBezTo>
                  <a:pt x="131" y="89"/>
                  <a:pt x="129" y="91"/>
                  <a:pt x="128" y="92"/>
                </a:cubicBezTo>
                <a:cubicBezTo>
                  <a:pt x="126" y="93"/>
                  <a:pt x="126" y="94"/>
                  <a:pt x="126" y="94"/>
                </a:cubicBezTo>
                <a:cubicBezTo>
                  <a:pt x="126" y="95"/>
                  <a:pt x="127" y="96"/>
                  <a:pt x="128" y="97"/>
                </a:cubicBezTo>
                <a:cubicBezTo>
                  <a:pt x="130" y="98"/>
                  <a:pt x="132" y="101"/>
                  <a:pt x="132" y="105"/>
                </a:cubicBezTo>
                <a:cubicBezTo>
                  <a:pt x="131" y="109"/>
                  <a:pt x="128" y="110"/>
                  <a:pt x="126" y="111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13"/>
                  <a:pt x="124" y="113"/>
                  <a:pt x="126" y="115"/>
                </a:cubicBezTo>
                <a:cubicBezTo>
                  <a:pt x="127" y="117"/>
                  <a:pt x="129" y="119"/>
                  <a:pt x="128" y="123"/>
                </a:cubicBezTo>
                <a:cubicBezTo>
                  <a:pt x="128" y="125"/>
                  <a:pt x="127" y="127"/>
                  <a:pt x="125" y="129"/>
                </a:cubicBezTo>
                <a:cubicBezTo>
                  <a:pt x="124" y="131"/>
                  <a:pt x="123" y="132"/>
                  <a:pt x="123" y="134"/>
                </a:cubicBezTo>
                <a:cubicBezTo>
                  <a:pt x="122" y="136"/>
                  <a:pt x="123" y="137"/>
                  <a:pt x="124" y="139"/>
                </a:cubicBezTo>
                <a:cubicBezTo>
                  <a:pt x="125" y="140"/>
                  <a:pt x="127" y="141"/>
                  <a:pt x="130" y="141"/>
                </a:cubicBezTo>
                <a:cubicBezTo>
                  <a:pt x="132" y="141"/>
                  <a:pt x="133" y="141"/>
                  <a:pt x="135" y="141"/>
                </a:cubicBezTo>
                <a:cubicBezTo>
                  <a:pt x="144" y="142"/>
                  <a:pt x="153" y="142"/>
                  <a:pt x="157" y="150"/>
                </a:cubicBezTo>
                <a:cubicBezTo>
                  <a:pt x="158" y="151"/>
                  <a:pt x="158" y="152"/>
                  <a:pt x="159" y="154"/>
                </a:cubicBezTo>
                <a:cubicBezTo>
                  <a:pt x="172" y="138"/>
                  <a:pt x="180" y="117"/>
                  <a:pt x="180" y="96"/>
                </a:cubicBezTo>
                <a:cubicBezTo>
                  <a:pt x="179" y="73"/>
                  <a:pt x="170" y="51"/>
                  <a:pt x="154" y="34"/>
                </a:cubicBezTo>
                <a:moveTo>
                  <a:pt x="136" y="19"/>
                </a:moveTo>
                <a:cubicBezTo>
                  <a:pt x="127" y="14"/>
                  <a:pt x="119" y="12"/>
                  <a:pt x="114" y="15"/>
                </a:cubicBezTo>
                <a:cubicBezTo>
                  <a:pt x="107" y="19"/>
                  <a:pt x="105" y="29"/>
                  <a:pt x="105" y="34"/>
                </a:cubicBezTo>
                <a:cubicBezTo>
                  <a:pt x="105" y="36"/>
                  <a:pt x="105" y="39"/>
                  <a:pt x="105" y="41"/>
                </a:cubicBezTo>
                <a:cubicBezTo>
                  <a:pt x="106" y="46"/>
                  <a:pt x="106" y="50"/>
                  <a:pt x="104" y="54"/>
                </a:cubicBezTo>
                <a:cubicBezTo>
                  <a:pt x="101" y="57"/>
                  <a:pt x="97" y="59"/>
                  <a:pt x="92" y="58"/>
                </a:cubicBezTo>
                <a:cubicBezTo>
                  <a:pt x="88" y="57"/>
                  <a:pt x="87" y="57"/>
                  <a:pt x="86" y="58"/>
                </a:cubicBezTo>
                <a:cubicBezTo>
                  <a:pt x="85" y="58"/>
                  <a:pt x="85" y="59"/>
                  <a:pt x="85" y="61"/>
                </a:cubicBezTo>
                <a:cubicBezTo>
                  <a:pt x="85" y="63"/>
                  <a:pt x="85" y="66"/>
                  <a:pt x="83" y="68"/>
                </a:cubicBezTo>
                <a:cubicBezTo>
                  <a:pt x="81" y="71"/>
                  <a:pt x="77" y="71"/>
                  <a:pt x="74" y="70"/>
                </a:cubicBezTo>
                <a:cubicBezTo>
                  <a:pt x="73" y="70"/>
                  <a:pt x="72" y="70"/>
                  <a:pt x="71" y="70"/>
                </a:cubicBezTo>
                <a:cubicBezTo>
                  <a:pt x="71" y="70"/>
                  <a:pt x="72" y="71"/>
                  <a:pt x="72" y="72"/>
                </a:cubicBezTo>
                <a:cubicBezTo>
                  <a:pt x="72" y="74"/>
                  <a:pt x="73" y="77"/>
                  <a:pt x="71" y="81"/>
                </a:cubicBezTo>
                <a:cubicBezTo>
                  <a:pt x="68" y="84"/>
                  <a:pt x="65" y="84"/>
                  <a:pt x="62" y="84"/>
                </a:cubicBezTo>
                <a:cubicBezTo>
                  <a:pt x="61" y="84"/>
                  <a:pt x="60" y="84"/>
                  <a:pt x="60" y="84"/>
                </a:cubicBezTo>
                <a:cubicBezTo>
                  <a:pt x="59" y="85"/>
                  <a:pt x="59" y="86"/>
                  <a:pt x="59" y="88"/>
                </a:cubicBezTo>
                <a:cubicBezTo>
                  <a:pt x="58" y="90"/>
                  <a:pt x="57" y="94"/>
                  <a:pt x="54" y="97"/>
                </a:cubicBezTo>
                <a:cubicBezTo>
                  <a:pt x="53" y="97"/>
                  <a:pt x="53" y="97"/>
                  <a:pt x="53" y="98"/>
                </a:cubicBezTo>
                <a:cubicBezTo>
                  <a:pt x="53" y="98"/>
                  <a:pt x="54" y="98"/>
                  <a:pt x="54" y="98"/>
                </a:cubicBezTo>
                <a:cubicBezTo>
                  <a:pt x="61" y="99"/>
                  <a:pt x="68" y="99"/>
                  <a:pt x="71" y="104"/>
                </a:cubicBezTo>
                <a:cubicBezTo>
                  <a:pt x="74" y="108"/>
                  <a:pt x="74" y="113"/>
                  <a:pt x="72" y="117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9" y="122"/>
                  <a:pt x="69" y="122"/>
                  <a:pt x="70" y="123"/>
                </a:cubicBezTo>
                <a:cubicBezTo>
                  <a:pt x="70" y="123"/>
                  <a:pt x="71" y="124"/>
                  <a:pt x="72" y="124"/>
                </a:cubicBezTo>
                <a:cubicBezTo>
                  <a:pt x="74" y="124"/>
                  <a:pt x="78" y="124"/>
                  <a:pt x="80" y="127"/>
                </a:cubicBezTo>
                <a:cubicBezTo>
                  <a:pt x="83" y="131"/>
                  <a:pt x="81" y="135"/>
                  <a:pt x="80" y="138"/>
                </a:cubicBezTo>
                <a:cubicBezTo>
                  <a:pt x="80" y="138"/>
                  <a:pt x="79" y="139"/>
                  <a:pt x="79" y="140"/>
                </a:cubicBezTo>
                <a:cubicBezTo>
                  <a:pt x="79" y="140"/>
                  <a:pt x="80" y="140"/>
                  <a:pt x="81" y="140"/>
                </a:cubicBezTo>
                <a:cubicBezTo>
                  <a:pt x="83" y="140"/>
                  <a:pt x="87" y="140"/>
                  <a:pt x="89" y="144"/>
                </a:cubicBezTo>
                <a:cubicBezTo>
                  <a:pt x="92" y="148"/>
                  <a:pt x="91" y="151"/>
                  <a:pt x="90" y="153"/>
                </a:cubicBezTo>
                <a:cubicBezTo>
                  <a:pt x="90" y="155"/>
                  <a:pt x="90" y="155"/>
                  <a:pt x="90" y="155"/>
                </a:cubicBezTo>
                <a:cubicBezTo>
                  <a:pt x="90" y="156"/>
                  <a:pt x="92" y="157"/>
                  <a:pt x="93" y="157"/>
                </a:cubicBezTo>
                <a:cubicBezTo>
                  <a:pt x="95" y="159"/>
                  <a:pt x="98" y="160"/>
                  <a:pt x="100" y="164"/>
                </a:cubicBezTo>
                <a:cubicBezTo>
                  <a:pt x="103" y="167"/>
                  <a:pt x="103" y="171"/>
                  <a:pt x="102" y="175"/>
                </a:cubicBezTo>
                <a:cubicBezTo>
                  <a:pt x="102" y="177"/>
                  <a:pt x="100" y="181"/>
                  <a:pt x="94" y="185"/>
                </a:cubicBezTo>
                <a:cubicBezTo>
                  <a:pt x="93" y="185"/>
                  <a:pt x="92" y="185"/>
                  <a:pt x="91" y="186"/>
                </a:cubicBezTo>
                <a:cubicBezTo>
                  <a:pt x="108" y="186"/>
                  <a:pt x="124" y="181"/>
                  <a:pt x="138" y="172"/>
                </a:cubicBezTo>
                <a:cubicBezTo>
                  <a:pt x="151" y="164"/>
                  <a:pt x="153" y="157"/>
                  <a:pt x="151" y="153"/>
                </a:cubicBezTo>
                <a:cubicBezTo>
                  <a:pt x="149" y="149"/>
                  <a:pt x="144" y="149"/>
                  <a:pt x="135" y="148"/>
                </a:cubicBezTo>
                <a:cubicBezTo>
                  <a:pt x="133" y="148"/>
                  <a:pt x="131" y="148"/>
                  <a:pt x="130" y="148"/>
                </a:cubicBezTo>
                <a:cubicBezTo>
                  <a:pt x="123" y="148"/>
                  <a:pt x="120" y="145"/>
                  <a:pt x="118" y="143"/>
                </a:cubicBezTo>
                <a:cubicBezTo>
                  <a:pt x="116" y="141"/>
                  <a:pt x="115" y="137"/>
                  <a:pt x="116" y="133"/>
                </a:cubicBezTo>
                <a:cubicBezTo>
                  <a:pt x="116" y="129"/>
                  <a:pt x="118" y="127"/>
                  <a:pt x="120" y="125"/>
                </a:cubicBezTo>
                <a:cubicBezTo>
                  <a:pt x="121" y="123"/>
                  <a:pt x="121" y="122"/>
                  <a:pt x="121" y="122"/>
                </a:cubicBezTo>
                <a:cubicBezTo>
                  <a:pt x="121" y="121"/>
                  <a:pt x="121" y="121"/>
                  <a:pt x="120" y="119"/>
                </a:cubicBezTo>
                <a:cubicBezTo>
                  <a:pt x="119" y="118"/>
                  <a:pt x="116" y="115"/>
                  <a:pt x="117" y="111"/>
                </a:cubicBezTo>
                <a:cubicBezTo>
                  <a:pt x="118" y="107"/>
                  <a:pt x="121" y="105"/>
                  <a:pt x="123" y="105"/>
                </a:cubicBezTo>
                <a:cubicBezTo>
                  <a:pt x="124" y="104"/>
                  <a:pt x="125" y="104"/>
                  <a:pt x="125" y="104"/>
                </a:cubicBezTo>
                <a:cubicBezTo>
                  <a:pt x="125" y="103"/>
                  <a:pt x="124" y="102"/>
                  <a:pt x="123" y="102"/>
                </a:cubicBezTo>
                <a:cubicBezTo>
                  <a:pt x="121" y="100"/>
                  <a:pt x="118" y="97"/>
                  <a:pt x="119" y="93"/>
                </a:cubicBezTo>
                <a:cubicBezTo>
                  <a:pt x="119" y="90"/>
                  <a:pt x="122" y="88"/>
                  <a:pt x="123" y="87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5" y="83"/>
                  <a:pt x="125" y="83"/>
                  <a:pt x="121" y="80"/>
                </a:cubicBezTo>
                <a:cubicBezTo>
                  <a:pt x="117" y="77"/>
                  <a:pt x="115" y="72"/>
                  <a:pt x="117" y="68"/>
                </a:cubicBezTo>
                <a:cubicBezTo>
                  <a:pt x="118" y="64"/>
                  <a:pt x="121" y="62"/>
                  <a:pt x="125" y="59"/>
                </a:cubicBezTo>
                <a:cubicBezTo>
                  <a:pt x="127" y="58"/>
                  <a:pt x="129" y="56"/>
                  <a:pt x="131" y="55"/>
                </a:cubicBezTo>
                <a:cubicBezTo>
                  <a:pt x="132" y="54"/>
                  <a:pt x="133" y="53"/>
                  <a:pt x="134" y="52"/>
                </a:cubicBezTo>
                <a:cubicBezTo>
                  <a:pt x="139" y="48"/>
                  <a:pt x="148" y="40"/>
                  <a:pt x="147" y="33"/>
                </a:cubicBezTo>
                <a:cubicBezTo>
                  <a:pt x="147" y="28"/>
                  <a:pt x="143" y="24"/>
                  <a:pt x="136" y="19"/>
                </a:cubicBezTo>
                <a:moveTo>
                  <a:pt x="93" y="20"/>
                </a:moveTo>
                <a:cubicBezTo>
                  <a:pt x="92" y="23"/>
                  <a:pt x="89" y="25"/>
                  <a:pt x="87" y="24"/>
                </a:cubicBezTo>
                <a:cubicBezTo>
                  <a:pt x="84" y="23"/>
                  <a:pt x="82" y="20"/>
                  <a:pt x="83" y="18"/>
                </a:cubicBezTo>
                <a:cubicBezTo>
                  <a:pt x="84" y="15"/>
                  <a:pt x="87" y="13"/>
                  <a:pt x="89" y="14"/>
                </a:cubicBezTo>
                <a:cubicBezTo>
                  <a:pt x="92" y="15"/>
                  <a:pt x="94" y="18"/>
                  <a:pt x="93" y="20"/>
                </a:cubicBezTo>
                <a:moveTo>
                  <a:pt x="90" y="7"/>
                </a:moveTo>
                <a:cubicBezTo>
                  <a:pt x="90" y="7"/>
                  <a:pt x="90" y="7"/>
                  <a:pt x="90" y="7"/>
                </a:cubicBezTo>
                <a:cubicBezTo>
                  <a:pt x="66" y="7"/>
                  <a:pt x="43" y="16"/>
                  <a:pt x="26" y="33"/>
                </a:cubicBezTo>
                <a:cubicBezTo>
                  <a:pt x="13" y="46"/>
                  <a:pt x="5" y="63"/>
                  <a:pt x="2" y="81"/>
                </a:cubicBezTo>
                <a:cubicBezTo>
                  <a:pt x="4" y="79"/>
                  <a:pt x="6" y="78"/>
                  <a:pt x="8" y="78"/>
                </a:cubicBezTo>
                <a:cubicBezTo>
                  <a:pt x="20" y="74"/>
                  <a:pt x="29" y="83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8" y="92"/>
                  <a:pt x="41" y="93"/>
                  <a:pt x="43" y="94"/>
                </a:cubicBezTo>
                <a:cubicBezTo>
                  <a:pt x="46" y="94"/>
                  <a:pt x="48" y="93"/>
                  <a:pt x="49" y="92"/>
                </a:cubicBezTo>
                <a:cubicBezTo>
                  <a:pt x="50" y="90"/>
                  <a:pt x="51" y="88"/>
                  <a:pt x="52" y="86"/>
                </a:cubicBezTo>
                <a:cubicBezTo>
                  <a:pt x="52" y="84"/>
                  <a:pt x="53" y="81"/>
                  <a:pt x="55" y="80"/>
                </a:cubicBezTo>
                <a:cubicBezTo>
                  <a:pt x="57" y="77"/>
                  <a:pt x="60" y="77"/>
                  <a:pt x="62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6" y="76"/>
                  <a:pt x="66" y="75"/>
                  <a:pt x="65" y="74"/>
                </a:cubicBezTo>
                <a:cubicBezTo>
                  <a:pt x="65" y="72"/>
                  <a:pt x="64" y="68"/>
                  <a:pt x="66" y="65"/>
                </a:cubicBezTo>
                <a:cubicBezTo>
                  <a:pt x="69" y="62"/>
                  <a:pt x="73" y="63"/>
                  <a:pt x="75" y="63"/>
                </a:cubicBezTo>
                <a:cubicBezTo>
                  <a:pt x="76" y="63"/>
                  <a:pt x="77" y="64"/>
                  <a:pt x="78" y="63"/>
                </a:cubicBezTo>
                <a:cubicBezTo>
                  <a:pt x="78" y="63"/>
                  <a:pt x="78" y="62"/>
                  <a:pt x="78" y="61"/>
                </a:cubicBezTo>
                <a:cubicBezTo>
                  <a:pt x="78" y="58"/>
                  <a:pt x="78" y="56"/>
                  <a:pt x="81" y="53"/>
                </a:cubicBezTo>
                <a:cubicBezTo>
                  <a:pt x="85" y="49"/>
                  <a:pt x="91" y="50"/>
                  <a:pt x="94" y="51"/>
                </a:cubicBezTo>
                <a:cubicBezTo>
                  <a:pt x="95" y="51"/>
                  <a:pt x="97" y="51"/>
                  <a:pt x="98" y="50"/>
                </a:cubicBezTo>
                <a:cubicBezTo>
                  <a:pt x="99" y="49"/>
                  <a:pt x="98" y="45"/>
                  <a:pt x="98" y="42"/>
                </a:cubicBezTo>
                <a:cubicBezTo>
                  <a:pt x="98" y="39"/>
                  <a:pt x="98" y="36"/>
                  <a:pt x="98" y="34"/>
                </a:cubicBezTo>
                <a:cubicBezTo>
                  <a:pt x="98" y="25"/>
                  <a:pt x="101" y="14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04" y="8"/>
                  <a:pt x="97" y="7"/>
                  <a:pt x="90" y="7"/>
                </a:cubicBezTo>
                <a:moveTo>
                  <a:pt x="29" y="109"/>
                </a:moveTo>
                <a:cubicBezTo>
                  <a:pt x="28" y="112"/>
                  <a:pt x="26" y="113"/>
                  <a:pt x="23" y="112"/>
                </a:cubicBezTo>
                <a:cubicBezTo>
                  <a:pt x="20" y="112"/>
                  <a:pt x="19" y="109"/>
                  <a:pt x="19" y="106"/>
                </a:cubicBezTo>
                <a:cubicBezTo>
                  <a:pt x="20" y="103"/>
                  <a:pt x="23" y="102"/>
                  <a:pt x="26" y="103"/>
                </a:cubicBezTo>
                <a:cubicBezTo>
                  <a:pt x="28" y="103"/>
                  <a:pt x="30" y="106"/>
                  <a:pt x="29" y="109"/>
                </a:cubicBezTo>
                <a:moveTo>
                  <a:pt x="95" y="168"/>
                </a:moveTo>
                <a:cubicBezTo>
                  <a:pt x="93" y="166"/>
                  <a:pt x="91" y="165"/>
                  <a:pt x="90" y="164"/>
                </a:cubicBezTo>
                <a:cubicBezTo>
                  <a:pt x="88" y="163"/>
                  <a:pt x="86" y="161"/>
                  <a:pt x="84" y="159"/>
                </a:cubicBezTo>
                <a:cubicBezTo>
                  <a:pt x="82" y="156"/>
                  <a:pt x="83" y="153"/>
                  <a:pt x="84" y="151"/>
                </a:cubicBezTo>
                <a:cubicBezTo>
                  <a:pt x="84" y="150"/>
                  <a:pt x="84" y="149"/>
                  <a:pt x="83" y="148"/>
                </a:cubicBezTo>
                <a:cubicBezTo>
                  <a:pt x="83" y="147"/>
                  <a:pt x="83" y="147"/>
                  <a:pt x="81" y="147"/>
                </a:cubicBezTo>
                <a:cubicBezTo>
                  <a:pt x="78" y="147"/>
                  <a:pt x="75" y="147"/>
                  <a:pt x="73" y="144"/>
                </a:cubicBezTo>
                <a:cubicBezTo>
                  <a:pt x="71" y="141"/>
                  <a:pt x="72" y="137"/>
                  <a:pt x="73" y="135"/>
                </a:cubicBezTo>
                <a:cubicBezTo>
                  <a:pt x="74" y="133"/>
                  <a:pt x="75" y="132"/>
                  <a:pt x="74" y="131"/>
                </a:cubicBezTo>
                <a:cubicBezTo>
                  <a:pt x="74" y="131"/>
                  <a:pt x="73" y="131"/>
                  <a:pt x="72" y="131"/>
                </a:cubicBezTo>
                <a:cubicBezTo>
                  <a:pt x="69" y="130"/>
                  <a:pt x="66" y="130"/>
                  <a:pt x="64" y="127"/>
                </a:cubicBezTo>
                <a:cubicBezTo>
                  <a:pt x="61" y="123"/>
                  <a:pt x="63" y="119"/>
                  <a:pt x="65" y="115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7" y="112"/>
                  <a:pt x="66" y="110"/>
                  <a:pt x="65" y="108"/>
                </a:cubicBezTo>
                <a:cubicBezTo>
                  <a:pt x="64" y="106"/>
                  <a:pt x="58" y="105"/>
                  <a:pt x="53" y="105"/>
                </a:cubicBezTo>
                <a:cubicBezTo>
                  <a:pt x="52" y="105"/>
                  <a:pt x="51" y="105"/>
                  <a:pt x="50" y="104"/>
                </a:cubicBezTo>
                <a:cubicBezTo>
                  <a:pt x="44" y="104"/>
                  <a:pt x="37" y="102"/>
                  <a:pt x="3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3" y="87"/>
                  <a:pt x="18" y="82"/>
                  <a:pt x="10" y="84"/>
                </a:cubicBezTo>
                <a:cubicBezTo>
                  <a:pt x="1" y="88"/>
                  <a:pt x="0" y="100"/>
                  <a:pt x="2" y="111"/>
                </a:cubicBezTo>
                <a:cubicBezTo>
                  <a:pt x="5" y="129"/>
                  <a:pt x="13" y="146"/>
                  <a:pt x="27" y="160"/>
                </a:cubicBezTo>
                <a:cubicBezTo>
                  <a:pt x="35" y="168"/>
                  <a:pt x="44" y="174"/>
                  <a:pt x="55" y="179"/>
                </a:cubicBezTo>
                <a:cubicBezTo>
                  <a:pt x="69" y="184"/>
                  <a:pt x="81" y="184"/>
                  <a:pt x="91" y="178"/>
                </a:cubicBezTo>
                <a:cubicBezTo>
                  <a:pt x="93" y="177"/>
                  <a:pt x="95" y="175"/>
                  <a:pt x="96" y="173"/>
                </a:cubicBezTo>
                <a:cubicBezTo>
                  <a:pt x="96" y="171"/>
                  <a:pt x="95" y="169"/>
                  <a:pt x="95" y="168"/>
                </a:cubicBezTo>
                <a:moveTo>
                  <a:pt x="93" y="208"/>
                </a:moveTo>
                <a:cubicBezTo>
                  <a:pt x="90" y="208"/>
                  <a:pt x="90" y="208"/>
                  <a:pt x="90" y="208"/>
                </a:cubicBezTo>
                <a:cubicBezTo>
                  <a:pt x="86" y="208"/>
                  <a:pt x="86" y="208"/>
                  <a:pt x="86" y="208"/>
                </a:cubicBezTo>
                <a:cubicBezTo>
                  <a:pt x="86" y="226"/>
                  <a:pt x="69" y="240"/>
                  <a:pt x="47" y="240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133" y="247"/>
                  <a:pt x="133" y="247"/>
                  <a:pt x="133" y="247"/>
                </a:cubicBezTo>
                <a:cubicBezTo>
                  <a:pt x="133" y="240"/>
                  <a:pt x="133" y="240"/>
                  <a:pt x="133" y="240"/>
                </a:cubicBezTo>
                <a:cubicBezTo>
                  <a:pt x="111" y="240"/>
                  <a:pt x="93" y="226"/>
                  <a:pt x="93" y="208"/>
                </a:cubicBezTo>
                <a:moveTo>
                  <a:pt x="130" y="0"/>
                </a:moveTo>
                <a:cubicBezTo>
                  <a:pt x="127" y="7"/>
                  <a:pt x="127" y="7"/>
                  <a:pt x="127" y="7"/>
                </a:cubicBezTo>
                <a:cubicBezTo>
                  <a:pt x="177" y="27"/>
                  <a:pt x="200" y="84"/>
                  <a:pt x="180" y="133"/>
                </a:cubicBezTo>
                <a:cubicBezTo>
                  <a:pt x="159" y="183"/>
                  <a:pt x="102" y="206"/>
                  <a:pt x="53" y="186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63" y="198"/>
                  <a:pt x="77" y="200"/>
                  <a:pt x="90" y="200"/>
                </a:cubicBezTo>
                <a:cubicBezTo>
                  <a:pt x="131" y="200"/>
                  <a:pt x="170" y="176"/>
                  <a:pt x="186" y="136"/>
                </a:cubicBezTo>
                <a:cubicBezTo>
                  <a:pt x="208" y="83"/>
                  <a:pt x="183" y="22"/>
                  <a:pt x="130" y="0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D7D72-2E17-44C9-A561-1D7BE19FA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7" y="3915734"/>
            <a:ext cx="7056782" cy="224957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DBEEF20-4764-084E-BEA4-4BDC6B61F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90500" y="885547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ABC21AB-56AC-3A40-A958-99F93DBF5E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17871" y="885547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64681B8-2037-9848-AC60-45094FBE29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45241" y="89662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86720B-5ED8-324A-8585-B17E8853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634150"/>
            <a:ext cx="8424864" cy="187166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4800" b="1" kern="700" spc="60" baseline="0"/>
            </a:lvl1pPr>
          </a:lstStyle>
          <a:p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32DED63-0BB0-2799-3B8E-5017DF3675F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8F3DDBC-664A-E6B9-A1E6-262E421EDF3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97B99EB-6603-4526-AFAD-BCB569C58544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9088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EF3BD1-A320-BFA8-7ABE-66484891DA8A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9789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015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A864C-1FAE-90B8-B15F-1B82082BF1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A7D9E-9837-60F4-D5DB-793622419A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FEAB8B9-AED9-4C60-B767-77292C8CD90E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524541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D6F4D0CE-329C-81BD-C1A6-0652B7F755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08688" y="-552450"/>
            <a:ext cx="1166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969696"/>
                </a:solidFill>
              </a:rPr>
              <a:t>Add sponsor </a:t>
            </a:r>
          </a:p>
          <a:p>
            <a:pPr algn="r" eaLnBrk="1" hangingPunct="1"/>
            <a:r>
              <a:rPr lang="en-US" altLang="en-US" sz="1200">
                <a:solidFill>
                  <a:srgbClr val="969696"/>
                </a:solidFill>
              </a:rPr>
              <a:t>logos here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DDCDFF-8E6A-C19D-0244-E93595BC217C}"/>
              </a:ext>
            </a:extLst>
          </p:cNvPr>
          <p:cNvCxnSpPr/>
          <p:nvPr userDrawn="1"/>
        </p:nvCxnSpPr>
        <p:spPr>
          <a:xfrm flipH="1">
            <a:off x="7288213" y="-531813"/>
            <a:ext cx="0" cy="3698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57A1C7-3FAE-4F5A-9250-D2CD9D6E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628775"/>
            <a:ext cx="8424863" cy="1871663"/>
          </a:xfrm>
          <a:prstGeom prst="rect">
            <a:avLst/>
          </a:prstGeom>
        </p:spPr>
        <p:txBody>
          <a:bodyPr anchor="b"/>
          <a:lstStyle>
            <a:lvl1pPr>
              <a:defRPr sz="4800" b="1" kern="700" spc="60" baseline="0"/>
            </a:lvl1pPr>
          </a:lstStyle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D7D72-2E17-44C9-A561-1D7BE19FA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7" y="3500438"/>
            <a:ext cx="8424912" cy="19564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F329EE-585B-45F2-A542-BA7C40412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0"/>
            <a:ext cx="3959823" cy="468000"/>
          </a:xfrm>
        </p:spPr>
        <p:txBody>
          <a:bodyPr anchor="b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C705541-DF8B-4984-9CCB-C9C11A179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548680"/>
            <a:ext cx="3959823" cy="288032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132A8E-56DE-407B-B229-D1B1BD98D1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6240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E9EB710B-62DB-124F-BDF6-BED86FA04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193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913D38A-66F4-7447-9338-4DCDEB4B6D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39249" y="107960"/>
            <a:ext cx="1872010" cy="720080"/>
          </a:xfr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EAD9061-F537-6593-B26B-FF336F6865D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97C5AE7-B96E-722B-2DE8-5E730E6168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3D64A96-BC45-4BAB-B0F2-9A3B9743CA8C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49361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45299A-6D18-88C1-67B4-1E04C839D2E0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8424863" cy="4464049"/>
          </a:xfrm>
        </p:spPr>
        <p:txBody>
          <a:bodyPr/>
          <a:lstStyle>
            <a:lvl1pPr>
              <a:defRPr sz="32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A7D2E-BBD0-AA3B-C7D5-9022C65187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3C717-5F95-C06A-6BEB-E833C1D31A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03D821B-0936-438B-ACF6-180C3E6BAF43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532235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684212-3480-FE43-6EF5-B94550F3FC81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757F486-52D5-45AE-9227-E2B4D0F51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018" y="1628775"/>
            <a:ext cx="5472559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7FEF958-2132-4898-A509-F699B17B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290DC-E8F4-2593-40FC-5F44ADF649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15B3B-B514-6981-C28A-F57C220268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C063364-2E96-470C-92F8-E968D187936A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004917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126066-A6E8-3FC9-6A82-D47383B876B5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9789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015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02E55-D409-BD70-4537-CCAD075AA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22D90-DA3C-4B82-2C12-B207CAB73E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5F0E10A-AFC5-468B-9C6B-DD7A7624AFED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07860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97CDE4-7956-625C-D20D-83899FA876E4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167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392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5748152-8E8F-A940-AD78-855968017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8071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31E9D-F7B2-33E2-B24F-20DA9C2164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1064E-6865-B34D-D400-D93F6A3F36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07058-6CDF-45A3-994F-83654466264E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628351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80791A-44A8-EC3C-F8D6-75D01B844CC3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C4D67-828B-95B8-9B1E-504465C95B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2D5A6-92C8-7D13-2A19-84B0B7FCC0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5AC6253-D94E-4ED7-BC50-EBC941623F3F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873434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5F0E06-1634-6760-0877-3AE444E4E9D9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3573019"/>
            <a:ext cx="3240311" cy="2519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628775"/>
            <a:ext cx="3240312" cy="1825205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FC933-5080-AB0B-7814-E71E4BC775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6C8BE-356C-2F9A-2664-CE84BF3BE8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31019E6-66E1-408E-8AC9-303FAFFFBE08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983834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7A846DF-A5D7-77B7-5F2A-6B39289AF821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5650FC7-2AE6-40F0-AC6E-05B2B5ABC9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2147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9A662B1-AD9B-4E91-BED4-3C8FA2EF2E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9789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431C76A-1BCB-488C-A5BD-C6A8FB6757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2147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0E0BE-BDB8-71EF-3C9A-2C812B3A6FA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60C8-35C1-162C-9D16-54ECACCB0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F917F38-1EFB-4758-822F-FEE3816DCA7C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479920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E0F673-3401-BE85-E008-95407B3CAD54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4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DA8AD-A06F-E7B5-5601-30E1EE8CF4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E927B-B5F3-C938-527A-BD0EA550663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CAA8750-861F-4F5C-8141-43A763DA9087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360151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A405EB-99BF-5187-81DE-10B1F5782B28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2263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36F1972-4238-4ECE-B6C5-460AD85038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5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DED2B9D-503F-4E0C-B576-2909AAF086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51783" y="1628776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82C3CAF-28CA-456A-93BE-62264FF378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559FEE4-CD88-415A-BA2D-87F93D9F74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51783" y="3932824"/>
            <a:ext cx="3560427" cy="2160000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E5741-1DDD-4B2D-096B-C3D3905F22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16A5B-F032-3F34-9247-668CAB81AC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C0A79B2-3A64-4DBF-A0DE-E47C3E1A06A5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37498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CDE6E89-FFA2-4CF4-D18B-C4A8FF69D2FB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167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3926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5748152-8E8F-A940-AD78-855968017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8071" y="2780929"/>
            <a:ext cx="2656431" cy="33118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8E9EF-A29C-5276-6856-2D5F491AED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DEFF-D53A-C3D2-F881-D3AE97D4C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CEE81C3-2D0D-4360-B754-92799D53EC16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572914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3F6BC4C-90A4-FD6D-E688-8E896C4528FC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047985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803681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5937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3916946"/>
            <a:ext cx="2592288" cy="2212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97CF0-716F-749E-E9A4-AE29EBCD6F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03E6F-8723-D2CF-891C-B9D5F900E6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E736E3D-5A0C-4367-B4F6-A57AF3ED0DAE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576179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BC49E2-4C08-9991-838E-7ED5334B4D77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1204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3596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92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40056" y="1628775"/>
            <a:ext cx="2592288" cy="2160000"/>
          </a:xfrm>
          <a:prstGeom prst="rect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3907813"/>
            <a:ext cx="2592288" cy="222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A8ACF-4F54-81AF-CDB6-DE27728BAB4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3D10F-E1A6-6D56-C70A-9B0DB23628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C1A673C0-A6B0-4144-A39B-D2775639B274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99956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83AE01-3905-B17D-268D-A6B4C5C61B85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264129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019825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7552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37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7985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937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98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7985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A231F-82D9-AB61-2E27-80430D98B57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0E43D-9296-98C8-AC20-54276066886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7E95EF6C-E23C-4534-AFE2-117DE3C2A8AB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37365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FB7DD1-1DFC-10C8-59E0-095D57160D02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CFBB336-B9EA-4018-A38A-D5A65A8024B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366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4D9175B-21FD-4E2B-B1A6-A529C6994DD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5758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316797-F3BD-4853-B895-86FF4B246D6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954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07DFE81-EE37-44F6-AEE8-62D6AE54F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EB2566C-4327-4264-8D6C-4B466DEDD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30051C-7B26-461C-ACC0-FD1974248A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2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39FA9A-46D7-49B0-82F5-D58DC5242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596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98802-45D6-4992-A0C2-E22B4FEF2A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204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367AC473-641C-4D11-989C-010D7F54B96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456200" y="1628775"/>
            <a:ext cx="2160000" cy="2160000"/>
          </a:xfrm>
          <a:prstGeom prst="ellipse">
            <a:avLst/>
          </a:prstGeom>
          <a:noFill/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169CFF4-0348-4B11-B72A-687ADBD648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4509119"/>
            <a:ext cx="2592288" cy="16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3BE0F7B-FB10-46D3-83B5-8096931180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0056" y="3916946"/>
            <a:ext cx="2592288" cy="540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01A9F-C439-F40A-61E5-1CCD1895F8A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368FC-984C-27C2-11DE-3E478FE22B1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4AAD5EA-CAA3-4321-8D19-2E9C67252E11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9797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E7A8DA-8C11-6C9E-A27F-F49D61DEA5BF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628775"/>
            <a:ext cx="3240311" cy="446404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8424863" cy="7921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9A501A-870F-919B-842E-9ED7330313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9E6D-5291-C7CA-8967-B4B798BF1D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F3A0030-B4CA-4C4E-9178-EFF3E0EBCC1A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5354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13DCC31-8D97-05B3-6C49-F8BE96BB284E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4279-24D9-4B3A-B4F6-15E48C265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3573019"/>
            <a:ext cx="3240311" cy="2519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67C2BE-35CE-474D-A375-6BB156F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628775"/>
            <a:ext cx="3240312" cy="1825205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B444B42-DC0E-48F0-A753-63D423551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789" y="1628775"/>
            <a:ext cx="7240675" cy="4464049"/>
          </a:xfrm>
        </p:spPr>
        <p:txBody>
          <a:bodyPr tIns="360000" rtlCol="0">
            <a:noAutofit/>
          </a:bodyPr>
          <a:lstStyle>
            <a:lvl1pPr algn="ctr"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D7C36-6C7A-1BE4-5E10-9D18F5C964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616F8-EBAA-0385-A867-3F6AB13464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1049101-BD2B-47EF-A24F-F2F20726DC8F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1872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2A07F0-0415-976E-D128-9B21E1B283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60350"/>
            <a:ext cx="84248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F43F44-EE13-2CF9-A9D5-318A7FD6AC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628775"/>
            <a:ext cx="112331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4138E-9636-0422-0236-4C41D5827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5" y="6356350"/>
            <a:ext cx="5616575" cy="3857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0AE18-3A4E-F05D-062E-79FCAE2E2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0025" y="6356350"/>
            <a:ext cx="13525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chemeClr val="bg1"/>
                </a:solidFill>
              </a:defRPr>
            </a:lvl1pPr>
          </a:lstStyle>
          <a:p>
            <a:fld id="{55B5898E-C621-4752-B841-BADFF5A78FDC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1030" name="Freeform 5">
            <a:extLst>
              <a:ext uri="{FF2B5EF4-FFF2-40B4-BE49-F238E27FC236}">
                <a16:creationId xmlns:a16="http://schemas.microsoft.com/office/drawing/2014/main" id="{FC4939A0-AA4D-0E1D-73AC-6BF547E5B8B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360025" y="274638"/>
            <a:ext cx="1352550" cy="373062"/>
          </a:xfrm>
          <a:custGeom>
            <a:avLst/>
            <a:gdLst>
              <a:gd name="T0" fmla="*/ 515171 w 908"/>
              <a:gd name="T1" fmla="*/ 110870 h 249"/>
              <a:gd name="T2" fmla="*/ 515171 w 908"/>
              <a:gd name="T3" fmla="*/ 83901 h 249"/>
              <a:gd name="T4" fmla="*/ 699798 w 908"/>
              <a:gd name="T5" fmla="*/ 61428 h 249"/>
              <a:gd name="T6" fmla="*/ 626841 w 908"/>
              <a:gd name="T7" fmla="*/ 175294 h 249"/>
              <a:gd name="T8" fmla="*/ 772756 w 908"/>
              <a:gd name="T9" fmla="*/ 175294 h 249"/>
              <a:gd name="T10" fmla="*/ 835291 w 908"/>
              <a:gd name="T11" fmla="*/ 50940 h 249"/>
              <a:gd name="T12" fmla="*/ 754889 w 908"/>
              <a:gd name="T13" fmla="*/ 23972 h 249"/>
              <a:gd name="T14" fmla="*/ 929094 w 908"/>
              <a:gd name="T15" fmla="*/ 110870 h 249"/>
              <a:gd name="T16" fmla="*/ 929094 w 908"/>
              <a:gd name="T17" fmla="*/ 83901 h 249"/>
              <a:gd name="T18" fmla="*/ 1112233 w 908"/>
              <a:gd name="T19" fmla="*/ 61428 h 249"/>
              <a:gd name="T20" fmla="*/ 1040764 w 908"/>
              <a:gd name="T21" fmla="*/ 175294 h 249"/>
              <a:gd name="T22" fmla="*/ 1186679 w 908"/>
              <a:gd name="T23" fmla="*/ 175294 h 249"/>
              <a:gd name="T24" fmla="*/ 1198591 w 908"/>
              <a:gd name="T25" fmla="*/ 175294 h 249"/>
              <a:gd name="T26" fmla="*/ 1351951 w 908"/>
              <a:gd name="T27" fmla="*/ 23972 h 249"/>
              <a:gd name="T28" fmla="*/ 1264104 w 908"/>
              <a:gd name="T29" fmla="*/ 175294 h 249"/>
              <a:gd name="T30" fmla="*/ 363300 w 908"/>
              <a:gd name="T31" fmla="*/ 307139 h 249"/>
              <a:gd name="T32" fmla="*/ 363300 w 908"/>
              <a:gd name="T33" fmla="*/ 278673 h 249"/>
              <a:gd name="T34" fmla="*/ 510704 w 908"/>
              <a:gd name="T35" fmla="*/ 295153 h 249"/>
              <a:gd name="T36" fmla="*/ 479436 w 908"/>
              <a:gd name="T37" fmla="*/ 295153 h 249"/>
              <a:gd name="T38" fmla="*/ 637263 w 908"/>
              <a:gd name="T39" fmla="*/ 218743 h 249"/>
              <a:gd name="T40" fmla="*/ 731066 w 908"/>
              <a:gd name="T41" fmla="*/ 218743 h 249"/>
              <a:gd name="T42" fmla="*/ 808491 w 908"/>
              <a:gd name="T43" fmla="*/ 326617 h 249"/>
              <a:gd name="T44" fmla="*/ 780201 w 908"/>
              <a:gd name="T45" fmla="*/ 263690 h 249"/>
              <a:gd name="T46" fmla="*/ 811468 w 908"/>
              <a:gd name="T47" fmla="*/ 260694 h 249"/>
              <a:gd name="T48" fmla="*/ 777223 w 908"/>
              <a:gd name="T49" fmla="*/ 326617 h 249"/>
              <a:gd name="T50" fmla="*/ 942494 w 908"/>
              <a:gd name="T51" fmla="*/ 280171 h 249"/>
              <a:gd name="T52" fmla="*/ 1013963 w 908"/>
              <a:gd name="T53" fmla="*/ 343097 h 249"/>
              <a:gd name="T54" fmla="*/ 399034 w 908"/>
              <a:gd name="T55" fmla="*/ 20975 h 249"/>
              <a:gd name="T56" fmla="*/ 399034 w 908"/>
              <a:gd name="T57" fmla="*/ 148326 h 249"/>
              <a:gd name="T58" fmla="*/ 399034 w 908"/>
              <a:gd name="T59" fmla="*/ 20975 h 249"/>
              <a:gd name="T60" fmla="*/ 232274 w 908"/>
              <a:gd name="T61" fmla="*/ 94389 h 249"/>
              <a:gd name="T62" fmla="*/ 183139 w 908"/>
              <a:gd name="T63" fmla="*/ 104877 h 249"/>
              <a:gd name="T64" fmla="*/ 190583 w 908"/>
              <a:gd name="T65" fmla="*/ 145329 h 249"/>
              <a:gd name="T66" fmla="*/ 190583 w 908"/>
              <a:gd name="T67" fmla="*/ 184284 h 249"/>
              <a:gd name="T68" fmla="*/ 201006 w 908"/>
              <a:gd name="T69" fmla="*/ 211252 h 249"/>
              <a:gd name="T70" fmla="*/ 202495 w 908"/>
              <a:gd name="T71" fmla="*/ 28467 h 249"/>
              <a:gd name="T72" fmla="*/ 136982 w 908"/>
              <a:gd name="T73" fmla="*/ 86898 h 249"/>
              <a:gd name="T74" fmla="*/ 105714 w 908"/>
              <a:gd name="T75" fmla="*/ 104877 h 249"/>
              <a:gd name="T76" fmla="*/ 87847 w 908"/>
              <a:gd name="T77" fmla="*/ 131845 h 249"/>
              <a:gd name="T78" fmla="*/ 107203 w 908"/>
              <a:gd name="T79" fmla="*/ 175294 h 249"/>
              <a:gd name="T80" fmla="*/ 119115 w 908"/>
              <a:gd name="T81" fmla="*/ 206757 h 249"/>
              <a:gd name="T82" fmla="*/ 134004 w 908"/>
              <a:gd name="T83" fmla="*/ 232227 h 249"/>
              <a:gd name="T84" fmla="*/ 135493 w 908"/>
              <a:gd name="T85" fmla="*/ 278673 h 249"/>
              <a:gd name="T86" fmla="*/ 175694 w 908"/>
              <a:gd name="T87" fmla="*/ 214248 h 249"/>
              <a:gd name="T88" fmla="*/ 174205 w 908"/>
              <a:gd name="T89" fmla="*/ 166305 h 249"/>
              <a:gd name="T90" fmla="*/ 183139 w 908"/>
              <a:gd name="T91" fmla="*/ 130347 h 249"/>
              <a:gd name="T92" fmla="*/ 195050 w 908"/>
              <a:gd name="T93" fmla="*/ 82403 h 249"/>
              <a:gd name="T94" fmla="*/ 129537 w 908"/>
              <a:gd name="T95" fmla="*/ 35958 h 249"/>
              <a:gd name="T96" fmla="*/ 134004 w 908"/>
              <a:gd name="T97" fmla="*/ 10488 h 249"/>
              <a:gd name="T98" fmla="*/ 53602 w 908"/>
              <a:gd name="T99" fmla="*/ 134842 h 249"/>
              <a:gd name="T100" fmla="*/ 81891 w 908"/>
              <a:gd name="T101" fmla="*/ 119859 h 249"/>
              <a:gd name="T102" fmla="*/ 111670 w 908"/>
              <a:gd name="T103" fmla="*/ 94389 h 249"/>
              <a:gd name="T104" fmla="*/ 145915 w 908"/>
              <a:gd name="T105" fmla="*/ 74912 h 249"/>
              <a:gd name="T106" fmla="*/ 134004 w 908"/>
              <a:gd name="T107" fmla="*/ 10488 h 249"/>
              <a:gd name="T108" fmla="*/ 43179 w 908"/>
              <a:gd name="T109" fmla="*/ 163308 h 249"/>
              <a:gd name="T110" fmla="*/ 123581 w 908"/>
              <a:gd name="T111" fmla="*/ 221740 h 249"/>
              <a:gd name="T112" fmla="*/ 107203 w 908"/>
              <a:gd name="T113" fmla="*/ 196270 h 249"/>
              <a:gd name="T114" fmla="*/ 78913 w 908"/>
              <a:gd name="T115" fmla="*/ 157315 h 249"/>
              <a:gd name="T116" fmla="*/ 2978 w 908"/>
              <a:gd name="T117" fmla="*/ 166305 h 249"/>
              <a:gd name="T118" fmla="*/ 141449 w 908"/>
              <a:gd name="T119" fmla="*/ 251704 h 249"/>
              <a:gd name="T120" fmla="*/ 69980 w 908"/>
              <a:gd name="T121" fmla="*/ 370066 h 249"/>
              <a:gd name="T122" fmla="*/ 189094 w 908"/>
              <a:gd name="T123" fmla="*/ 10488 h 249"/>
              <a:gd name="T124" fmla="*/ 276942 w 908"/>
              <a:gd name="T125" fmla="*/ 203761 h 2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7" h="249">
                <a:moveTo>
                  <a:pt x="413" y="16"/>
                </a:moveTo>
                <a:cubicBezTo>
                  <a:pt x="413" y="117"/>
                  <a:pt x="413" y="117"/>
                  <a:pt x="413" y="1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46" y="74"/>
                  <a:pt x="346" y="74"/>
                  <a:pt x="346" y="74"/>
                </a:cubicBezTo>
                <a:cubicBezTo>
                  <a:pt x="346" y="117"/>
                  <a:pt x="346" y="117"/>
                  <a:pt x="346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92" y="56"/>
                  <a:pt x="392" y="56"/>
                  <a:pt x="392" y="56"/>
                </a:cubicBezTo>
                <a:cubicBezTo>
                  <a:pt x="392" y="16"/>
                  <a:pt x="392" y="16"/>
                  <a:pt x="392" y="16"/>
                </a:cubicBezTo>
                <a:lnTo>
                  <a:pt x="413" y="16"/>
                </a:lnTo>
                <a:close/>
                <a:moveTo>
                  <a:pt x="458" y="75"/>
                </a:moveTo>
                <a:cubicBezTo>
                  <a:pt x="470" y="41"/>
                  <a:pt x="470" y="41"/>
                  <a:pt x="470" y="41"/>
                </a:cubicBezTo>
                <a:cubicBezTo>
                  <a:pt x="482" y="75"/>
                  <a:pt x="482" y="75"/>
                  <a:pt x="482" y="75"/>
                </a:cubicBezTo>
                <a:lnTo>
                  <a:pt x="458" y="75"/>
                </a:lnTo>
                <a:close/>
                <a:moveTo>
                  <a:pt x="481" y="16"/>
                </a:moveTo>
                <a:cubicBezTo>
                  <a:pt x="460" y="16"/>
                  <a:pt x="460" y="16"/>
                  <a:pt x="460" y="16"/>
                </a:cubicBezTo>
                <a:cubicBezTo>
                  <a:pt x="421" y="117"/>
                  <a:pt x="421" y="117"/>
                  <a:pt x="421" y="117"/>
                </a:cubicBezTo>
                <a:cubicBezTo>
                  <a:pt x="442" y="117"/>
                  <a:pt x="442" y="117"/>
                  <a:pt x="442" y="117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498" y="117"/>
                  <a:pt x="498" y="117"/>
                  <a:pt x="498" y="117"/>
                </a:cubicBezTo>
                <a:cubicBezTo>
                  <a:pt x="519" y="117"/>
                  <a:pt x="519" y="117"/>
                  <a:pt x="519" y="117"/>
                </a:cubicBezTo>
                <a:lnTo>
                  <a:pt x="481" y="16"/>
                </a:lnTo>
                <a:close/>
                <a:moveTo>
                  <a:pt x="507" y="16"/>
                </a:moveTo>
                <a:cubicBezTo>
                  <a:pt x="593" y="16"/>
                  <a:pt x="593" y="16"/>
                  <a:pt x="593" y="16"/>
                </a:cubicBezTo>
                <a:cubicBezTo>
                  <a:pt x="593" y="34"/>
                  <a:pt x="593" y="34"/>
                  <a:pt x="593" y="34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117"/>
                  <a:pt x="561" y="117"/>
                  <a:pt x="561" y="117"/>
                </a:cubicBezTo>
                <a:cubicBezTo>
                  <a:pt x="539" y="117"/>
                  <a:pt x="539" y="117"/>
                  <a:pt x="539" y="117"/>
                </a:cubicBezTo>
                <a:cubicBezTo>
                  <a:pt x="539" y="34"/>
                  <a:pt x="539" y="34"/>
                  <a:pt x="539" y="34"/>
                </a:cubicBezTo>
                <a:cubicBezTo>
                  <a:pt x="507" y="34"/>
                  <a:pt x="507" y="34"/>
                  <a:pt x="507" y="34"/>
                </a:cubicBezTo>
                <a:lnTo>
                  <a:pt x="507" y="16"/>
                </a:lnTo>
                <a:close/>
                <a:moveTo>
                  <a:pt x="691" y="16"/>
                </a:moveTo>
                <a:cubicBezTo>
                  <a:pt x="691" y="117"/>
                  <a:pt x="691" y="117"/>
                  <a:pt x="691" y="117"/>
                </a:cubicBezTo>
                <a:cubicBezTo>
                  <a:pt x="670" y="117"/>
                  <a:pt x="670" y="117"/>
                  <a:pt x="670" y="117"/>
                </a:cubicBezTo>
                <a:cubicBezTo>
                  <a:pt x="670" y="74"/>
                  <a:pt x="670" y="74"/>
                  <a:pt x="670" y="74"/>
                </a:cubicBezTo>
                <a:cubicBezTo>
                  <a:pt x="624" y="74"/>
                  <a:pt x="624" y="74"/>
                  <a:pt x="624" y="74"/>
                </a:cubicBezTo>
                <a:cubicBezTo>
                  <a:pt x="624" y="117"/>
                  <a:pt x="624" y="117"/>
                  <a:pt x="624" y="117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6"/>
                  <a:pt x="603" y="16"/>
                  <a:pt x="603" y="16"/>
                </a:cubicBezTo>
                <a:cubicBezTo>
                  <a:pt x="624" y="16"/>
                  <a:pt x="624" y="16"/>
                  <a:pt x="624" y="16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70" y="56"/>
                  <a:pt x="670" y="56"/>
                  <a:pt x="670" y="56"/>
                </a:cubicBezTo>
                <a:cubicBezTo>
                  <a:pt x="670" y="16"/>
                  <a:pt x="670" y="16"/>
                  <a:pt x="670" y="16"/>
                </a:cubicBezTo>
                <a:lnTo>
                  <a:pt x="691" y="16"/>
                </a:lnTo>
                <a:close/>
                <a:moveTo>
                  <a:pt x="735" y="75"/>
                </a:moveTo>
                <a:cubicBezTo>
                  <a:pt x="747" y="41"/>
                  <a:pt x="747" y="41"/>
                  <a:pt x="747" y="41"/>
                </a:cubicBezTo>
                <a:cubicBezTo>
                  <a:pt x="760" y="75"/>
                  <a:pt x="760" y="75"/>
                  <a:pt x="760" y="75"/>
                </a:cubicBezTo>
                <a:lnTo>
                  <a:pt x="735" y="75"/>
                </a:lnTo>
                <a:close/>
                <a:moveTo>
                  <a:pt x="758" y="16"/>
                </a:moveTo>
                <a:cubicBezTo>
                  <a:pt x="737" y="16"/>
                  <a:pt x="737" y="16"/>
                  <a:pt x="737" y="16"/>
                </a:cubicBezTo>
                <a:cubicBezTo>
                  <a:pt x="699" y="117"/>
                  <a:pt x="699" y="117"/>
                  <a:pt x="699" y="117"/>
                </a:cubicBezTo>
                <a:cubicBezTo>
                  <a:pt x="720" y="117"/>
                  <a:pt x="720" y="117"/>
                  <a:pt x="720" y="117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66" y="92"/>
                  <a:pt x="766" y="92"/>
                  <a:pt x="766" y="92"/>
                </a:cubicBezTo>
                <a:cubicBezTo>
                  <a:pt x="775" y="117"/>
                  <a:pt x="775" y="117"/>
                  <a:pt x="775" y="117"/>
                </a:cubicBezTo>
                <a:cubicBezTo>
                  <a:pt x="797" y="117"/>
                  <a:pt x="797" y="117"/>
                  <a:pt x="797" y="117"/>
                </a:cubicBezTo>
                <a:lnTo>
                  <a:pt x="758" y="16"/>
                </a:lnTo>
                <a:close/>
                <a:moveTo>
                  <a:pt x="849" y="117"/>
                </a:moveTo>
                <a:cubicBezTo>
                  <a:pt x="824" y="51"/>
                  <a:pt x="824" y="51"/>
                  <a:pt x="824" y="51"/>
                </a:cubicBezTo>
                <a:cubicBezTo>
                  <a:pt x="824" y="117"/>
                  <a:pt x="824" y="117"/>
                  <a:pt x="824" y="117"/>
                </a:cubicBezTo>
                <a:cubicBezTo>
                  <a:pt x="805" y="117"/>
                  <a:pt x="805" y="117"/>
                  <a:pt x="805" y="117"/>
                </a:cubicBezTo>
                <a:cubicBezTo>
                  <a:pt x="805" y="16"/>
                  <a:pt x="805" y="16"/>
                  <a:pt x="805" y="16"/>
                </a:cubicBezTo>
                <a:cubicBezTo>
                  <a:pt x="830" y="16"/>
                  <a:pt x="830" y="16"/>
                  <a:pt x="830" y="16"/>
                </a:cubicBezTo>
                <a:cubicBezTo>
                  <a:pt x="857" y="87"/>
                  <a:pt x="857" y="87"/>
                  <a:pt x="857" y="87"/>
                </a:cubicBezTo>
                <a:cubicBezTo>
                  <a:pt x="883" y="16"/>
                  <a:pt x="883" y="16"/>
                  <a:pt x="883" y="16"/>
                </a:cubicBezTo>
                <a:cubicBezTo>
                  <a:pt x="908" y="16"/>
                  <a:pt x="908" y="16"/>
                  <a:pt x="908" y="16"/>
                </a:cubicBezTo>
                <a:cubicBezTo>
                  <a:pt x="908" y="117"/>
                  <a:pt x="908" y="117"/>
                  <a:pt x="908" y="117"/>
                </a:cubicBezTo>
                <a:cubicBezTo>
                  <a:pt x="888" y="117"/>
                  <a:pt x="888" y="117"/>
                  <a:pt x="888" y="117"/>
                </a:cubicBezTo>
                <a:cubicBezTo>
                  <a:pt x="888" y="51"/>
                  <a:pt x="888" y="51"/>
                  <a:pt x="888" y="51"/>
                </a:cubicBezTo>
                <a:cubicBezTo>
                  <a:pt x="864" y="117"/>
                  <a:pt x="864" y="117"/>
                  <a:pt x="864" y="117"/>
                </a:cubicBezTo>
                <a:lnTo>
                  <a:pt x="849" y="117"/>
                </a:lnTo>
                <a:close/>
                <a:moveTo>
                  <a:pt x="311" y="146"/>
                </a:moveTo>
                <a:cubicBezTo>
                  <a:pt x="311" y="247"/>
                  <a:pt x="311" y="247"/>
                  <a:pt x="311" y="247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44" y="205"/>
                  <a:pt x="244" y="205"/>
                  <a:pt x="244" y="20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44" y="146"/>
                  <a:pt x="244" y="146"/>
                  <a:pt x="244" y="146"/>
                </a:cubicBezTo>
                <a:cubicBezTo>
                  <a:pt x="244" y="186"/>
                  <a:pt x="244" y="186"/>
                  <a:pt x="244" y="186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90" y="146"/>
                  <a:pt x="290" y="146"/>
                  <a:pt x="290" y="146"/>
                </a:cubicBezTo>
                <a:lnTo>
                  <a:pt x="311" y="146"/>
                </a:lnTo>
                <a:close/>
                <a:moveTo>
                  <a:pt x="369" y="230"/>
                </a:moveTo>
                <a:cubicBezTo>
                  <a:pt x="353" y="230"/>
                  <a:pt x="343" y="216"/>
                  <a:pt x="343" y="197"/>
                </a:cubicBezTo>
                <a:cubicBezTo>
                  <a:pt x="343" y="177"/>
                  <a:pt x="353" y="163"/>
                  <a:pt x="369" y="163"/>
                </a:cubicBezTo>
                <a:cubicBezTo>
                  <a:pt x="385" y="163"/>
                  <a:pt x="396" y="177"/>
                  <a:pt x="396" y="197"/>
                </a:cubicBezTo>
                <a:cubicBezTo>
                  <a:pt x="396" y="216"/>
                  <a:pt x="385" y="230"/>
                  <a:pt x="369" y="230"/>
                </a:cubicBezTo>
                <a:moveTo>
                  <a:pt x="369" y="145"/>
                </a:moveTo>
                <a:cubicBezTo>
                  <a:pt x="341" y="145"/>
                  <a:pt x="322" y="166"/>
                  <a:pt x="322" y="197"/>
                </a:cubicBezTo>
                <a:cubicBezTo>
                  <a:pt x="322" y="227"/>
                  <a:pt x="341" y="249"/>
                  <a:pt x="369" y="249"/>
                </a:cubicBezTo>
                <a:cubicBezTo>
                  <a:pt x="397" y="249"/>
                  <a:pt x="417" y="227"/>
                  <a:pt x="417" y="197"/>
                </a:cubicBezTo>
                <a:cubicBezTo>
                  <a:pt x="417" y="166"/>
                  <a:pt x="397" y="145"/>
                  <a:pt x="369" y="145"/>
                </a:cubicBezTo>
                <a:moveTo>
                  <a:pt x="428" y="207"/>
                </a:moveTo>
                <a:cubicBezTo>
                  <a:pt x="428" y="146"/>
                  <a:pt x="428" y="146"/>
                  <a:pt x="428" y="146"/>
                </a:cubicBezTo>
                <a:cubicBezTo>
                  <a:pt x="449" y="146"/>
                  <a:pt x="449" y="146"/>
                  <a:pt x="449" y="146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49" y="222"/>
                  <a:pt x="457" y="230"/>
                  <a:pt x="470" y="230"/>
                </a:cubicBezTo>
                <a:cubicBezTo>
                  <a:pt x="483" y="230"/>
                  <a:pt x="491" y="222"/>
                  <a:pt x="491" y="204"/>
                </a:cubicBezTo>
                <a:cubicBezTo>
                  <a:pt x="491" y="146"/>
                  <a:pt x="491" y="146"/>
                  <a:pt x="491" y="146"/>
                </a:cubicBezTo>
                <a:cubicBezTo>
                  <a:pt x="512" y="146"/>
                  <a:pt x="512" y="146"/>
                  <a:pt x="512" y="146"/>
                </a:cubicBezTo>
                <a:cubicBezTo>
                  <a:pt x="512" y="207"/>
                  <a:pt x="512" y="207"/>
                  <a:pt x="512" y="207"/>
                </a:cubicBezTo>
                <a:cubicBezTo>
                  <a:pt x="512" y="234"/>
                  <a:pt x="495" y="249"/>
                  <a:pt x="470" y="249"/>
                </a:cubicBezTo>
                <a:cubicBezTo>
                  <a:pt x="445" y="249"/>
                  <a:pt x="428" y="234"/>
                  <a:pt x="428" y="207"/>
                </a:cubicBezTo>
                <a:moveTo>
                  <a:pt x="543" y="218"/>
                </a:moveTo>
                <a:cubicBezTo>
                  <a:pt x="546" y="227"/>
                  <a:pt x="554" y="231"/>
                  <a:pt x="563" y="231"/>
                </a:cubicBezTo>
                <a:cubicBezTo>
                  <a:pt x="574" y="231"/>
                  <a:pt x="580" y="227"/>
                  <a:pt x="580" y="219"/>
                </a:cubicBezTo>
                <a:cubicBezTo>
                  <a:pt x="580" y="213"/>
                  <a:pt x="577" y="209"/>
                  <a:pt x="568" y="207"/>
                </a:cubicBezTo>
                <a:cubicBezTo>
                  <a:pt x="550" y="203"/>
                  <a:pt x="550" y="203"/>
                  <a:pt x="550" y="203"/>
                </a:cubicBezTo>
                <a:cubicBezTo>
                  <a:pt x="535" y="200"/>
                  <a:pt x="524" y="192"/>
                  <a:pt x="524" y="176"/>
                </a:cubicBezTo>
                <a:cubicBezTo>
                  <a:pt x="524" y="157"/>
                  <a:pt x="539" y="145"/>
                  <a:pt x="561" y="145"/>
                </a:cubicBezTo>
                <a:cubicBezTo>
                  <a:pt x="584" y="145"/>
                  <a:pt x="597" y="157"/>
                  <a:pt x="600" y="174"/>
                </a:cubicBezTo>
                <a:cubicBezTo>
                  <a:pt x="579" y="174"/>
                  <a:pt x="579" y="174"/>
                  <a:pt x="579" y="174"/>
                </a:cubicBezTo>
                <a:cubicBezTo>
                  <a:pt x="577" y="167"/>
                  <a:pt x="571" y="162"/>
                  <a:pt x="561" y="162"/>
                </a:cubicBezTo>
                <a:cubicBezTo>
                  <a:pt x="551" y="162"/>
                  <a:pt x="545" y="166"/>
                  <a:pt x="545" y="174"/>
                </a:cubicBezTo>
                <a:cubicBezTo>
                  <a:pt x="545" y="179"/>
                  <a:pt x="549" y="183"/>
                  <a:pt x="556" y="185"/>
                </a:cubicBezTo>
                <a:cubicBezTo>
                  <a:pt x="575" y="189"/>
                  <a:pt x="575" y="189"/>
                  <a:pt x="575" y="189"/>
                </a:cubicBezTo>
                <a:cubicBezTo>
                  <a:pt x="591" y="193"/>
                  <a:pt x="601" y="202"/>
                  <a:pt x="601" y="217"/>
                </a:cubicBezTo>
                <a:cubicBezTo>
                  <a:pt x="601" y="237"/>
                  <a:pt x="585" y="249"/>
                  <a:pt x="564" y="249"/>
                </a:cubicBezTo>
                <a:cubicBezTo>
                  <a:pt x="541" y="249"/>
                  <a:pt x="525" y="238"/>
                  <a:pt x="522" y="218"/>
                </a:cubicBezTo>
                <a:lnTo>
                  <a:pt x="543" y="218"/>
                </a:lnTo>
                <a:close/>
                <a:moveTo>
                  <a:pt x="681" y="146"/>
                </a:moveTo>
                <a:cubicBezTo>
                  <a:pt x="681" y="165"/>
                  <a:pt x="681" y="165"/>
                  <a:pt x="681" y="165"/>
                </a:cubicBezTo>
                <a:cubicBezTo>
                  <a:pt x="633" y="165"/>
                  <a:pt x="633" y="165"/>
                  <a:pt x="633" y="165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76" y="187"/>
                  <a:pt x="676" y="187"/>
                  <a:pt x="676" y="187"/>
                </a:cubicBezTo>
                <a:cubicBezTo>
                  <a:pt x="676" y="205"/>
                  <a:pt x="676" y="205"/>
                  <a:pt x="676" y="205"/>
                </a:cubicBezTo>
                <a:cubicBezTo>
                  <a:pt x="633" y="205"/>
                  <a:pt x="633" y="205"/>
                  <a:pt x="633" y="205"/>
                </a:cubicBezTo>
                <a:cubicBezTo>
                  <a:pt x="633" y="229"/>
                  <a:pt x="633" y="229"/>
                  <a:pt x="633" y="229"/>
                </a:cubicBezTo>
                <a:cubicBezTo>
                  <a:pt x="681" y="229"/>
                  <a:pt x="681" y="229"/>
                  <a:pt x="681" y="229"/>
                </a:cubicBezTo>
                <a:cubicBezTo>
                  <a:pt x="681" y="247"/>
                  <a:pt x="681" y="247"/>
                  <a:pt x="681" y="247"/>
                </a:cubicBezTo>
                <a:cubicBezTo>
                  <a:pt x="612" y="247"/>
                  <a:pt x="612" y="247"/>
                  <a:pt x="612" y="247"/>
                </a:cubicBezTo>
                <a:cubicBezTo>
                  <a:pt x="612" y="146"/>
                  <a:pt x="612" y="146"/>
                  <a:pt x="612" y="146"/>
                </a:cubicBezTo>
                <a:lnTo>
                  <a:pt x="681" y="146"/>
                </a:lnTo>
                <a:close/>
                <a:moveTo>
                  <a:pt x="268" y="14"/>
                </a:moveTo>
                <a:cubicBezTo>
                  <a:pt x="292" y="14"/>
                  <a:pt x="308" y="28"/>
                  <a:pt x="312" y="48"/>
                </a:cubicBezTo>
                <a:cubicBezTo>
                  <a:pt x="291" y="48"/>
                  <a:pt x="291" y="48"/>
                  <a:pt x="291" y="48"/>
                </a:cubicBezTo>
                <a:cubicBezTo>
                  <a:pt x="287" y="39"/>
                  <a:pt x="279" y="33"/>
                  <a:pt x="268" y="33"/>
                </a:cubicBezTo>
                <a:cubicBezTo>
                  <a:pt x="252" y="33"/>
                  <a:pt x="241" y="47"/>
                  <a:pt x="241" y="66"/>
                </a:cubicBezTo>
                <a:cubicBezTo>
                  <a:pt x="241" y="85"/>
                  <a:pt x="252" y="99"/>
                  <a:pt x="268" y="99"/>
                </a:cubicBezTo>
                <a:cubicBezTo>
                  <a:pt x="279" y="99"/>
                  <a:pt x="287" y="93"/>
                  <a:pt x="291" y="84"/>
                </a:cubicBezTo>
                <a:cubicBezTo>
                  <a:pt x="312" y="84"/>
                  <a:pt x="312" y="84"/>
                  <a:pt x="312" y="84"/>
                </a:cubicBezTo>
                <a:cubicBezTo>
                  <a:pt x="308" y="104"/>
                  <a:pt x="292" y="118"/>
                  <a:pt x="268" y="118"/>
                </a:cubicBezTo>
                <a:cubicBezTo>
                  <a:pt x="241" y="118"/>
                  <a:pt x="220" y="97"/>
                  <a:pt x="220" y="66"/>
                </a:cubicBezTo>
                <a:cubicBezTo>
                  <a:pt x="220" y="35"/>
                  <a:pt x="241" y="14"/>
                  <a:pt x="268" y="14"/>
                </a:cubicBezTo>
                <a:moveTo>
                  <a:pt x="156" y="63"/>
                </a:moveTo>
                <a:cubicBezTo>
                  <a:pt x="153" y="63"/>
                  <a:pt x="151" y="60"/>
                  <a:pt x="152" y="57"/>
                </a:cubicBezTo>
                <a:cubicBezTo>
                  <a:pt x="153" y="54"/>
                  <a:pt x="156" y="53"/>
                  <a:pt x="158" y="54"/>
                </a:cubicBezTo>
                <a:cubicBezTo>
                  <a:pt x="161" y="54"/>
                  <a:pt x="163" y="57"/>
                  <a:pt x="162" y="60"/>
                </a:cubicBezTo>
                <a:cubicBezTo>
                  <a:pt x="161" y="63"/>
                  <a:pt x="158" y="64"/>
                  <a:pt x="156" y="63"/>
                </a:cubicBezTo>
                <a:moveTo>
                  <a:pt x="154" y="34"/>
                </a:moveTo>
                <a:cubicBezTo>
                  <a:pt x="154" y="44"/>
                  <a:pt x="145" y="52"/>
                  <a:pt x="138" y="58"/>
                </a:cubicBezTo>
                <a:cubicBezTo>
                  <a:pt x="137" y="58"/>
                  <a:pt x="137" y="59"/>
                  <a:pt x="136" y="60"/>
                </a:cubicBezTo>
                <a:cubicBezTo>
                  <a:pt x="134" y="62"/>
                  <a:pt x="131" y="63"/>
                  <a:pt x="129" y="65"/>
                </a:cubicBezTo>
                <a:cubicBezTo>
                  <a:pt x="127" y="66"/>
                  <a:pt x="124" y="69"/>
                  <a:pt x="123" y="70"/>
                </a:cubicBezTo>
                <a:cubicBezTo>
                  <a:pt x="123" y="72"/>
                  <a:pt x="125" y="74"/>
                  <a:pt x="125" y="74"/>
                </a:cubicBezTo>
                <a:cubicBezTo>
                  <a:pt x="129" y="77"/>
                  <a:pt x="133" y="80"/>
                  <a:pt x="132" y="86"/>
                </a:cubicBezTo>
                <a:cubicBezTo>
                  <a:pt x="131" y="89"/>
                  <a:pt x="129" y="91"/>
                  <a:pt x="128" y="92"/>
                </a:cubicBezTo>
                <a:cubicBezTo>
                  <a:pt x="126" y="93"/>
                  <a:pt x="126" y="94"/>
                  <a:pt x="126" y="94"/>
                </a:cubicBezTo>
                <a:cubicBezTo>
                  <a:pt x="126" y="95"/>
                  <a:pt x="127" y="96"/>
                  <a:pt x="128" y="97"/>
                </a:cubicBezTo>
                <a:cubicBezTo>
                  <a:pt x="130" y="98"/>
                  <a:pt x="132" y="101"/>
                  <a:pt x="132" y="105"/>
                </a:cubicBezTo>
                <a:cubicBezTo>
                  <a:pt x="131" y="109"/>
                  <a:pt x="128" y="110"/>
                  <a:pt x="126" y="111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13"/>
                  <a:pt x="124" y="113"/>
                  <a:pt x="126" y="115"/>
                </a:cubicBezTo>
                <a:cubicBezTo>
                  <a:pt x="127" y="117"/>
                  <a:pt x="129" y="119"/>
                  <a:pt x="128" y="123"/>
                </a:cubicBezTo>
                <a:cubicBezTo>
                  <a:pt x="128" y="125"/>
                  <a:pt x="127" y="127"/>
                  <a:pt x="125" y="129"/>
                </a:cubicBezTo>
                <a:cubicBezTo>
                  <a:pt x="124" y="131"/>
                  <a:pt x="123" y="132"/>
                  <a:pt x="123" y="134"/>
                </a:cubicBezTo>
                <a:cubicBezTo>
                  <a:pt x="122" y="136"/>
                  <a:pt x="123" y="137"/>
                  <a:pt x="124" y="139"/>
                </a:cubicBezTo>
                <a:cubicBezTo>
                  <a:pt x="125" y="140"/>
                  <a:pt x="127" y="141"/>
                  <a:pt x="130" y="141"/>
                </a:cubicBezTo>
                <a:cubicBezTo>
                  <a:pt x="132" y="141"/>
                  <a:pt x="133" y="141"/>
                  <a:pt x="135" y="141"/>
                </a:cubicBezTo>
                <a:cubicBezTo>
                  <a:pt x="144" y="142"/>
                  <a:pt x="153" y="142"/>
                  <a:pt x="157" y="150"/>
                </a:cubicBezTo>
                <a:cubicBezTo>
                  <a:pt x="158" y="151"/>
                  <a:pt x="158" y="152"/>
                  <a:pt x="159" y="154"/>
                </a:cubicBezTo>
                <a:cubicBezTo>
                  <a:pt x="172" y="138"/>
                  <a:pt x="180" y="117"/>
                  <a:pt x="180" y="96"/>
                </a:cubicBezTo>
                <a:cubicBezTo>
                  <a:pt x="179" y="73"/>
                  <a:pt x="170" y="51"/>
                  <a:pt x="154" y="34"/>
                </a:cubicBezTo>
                <a:moveTo>
                  <a:pt x="136" y="19"/>
                </a:moveTo>
                <a:cubicBezTo>
                  <a:pt x="127" y="14"/>
                  <a:pt x="119" y="12"/>
                  <a:pt x="114" y="15"/>
                </a:cubicBezTo>
                <a:cubicBezTo>
                  <a:pt x="107" y="19"/>
                  <a:pt x="105" y="29"/>
                  <a:pt x="105" y="34"/>
                </a:cubicBezTo>
                <a:cubicBezTo>
                  <a:pt x="105" y="36"/>
                  <a:pt x="105" y="39"/>
                  <a:pt x="105" y="41"/>
                </a:cubicBezTo>
                <a:cubicBezTo>
                  <a:pt x="106" y="46"/>
                  <a:pt x="106" y="50"/>
                  <a:pt x="104" y="54"/>
                </a:cubicBezTo>
                <a:cubicBezTo>
                  <a:pt x="101" y="57"/>
                  <a:pt x="97" y="59"/>
                  <a:pt x="92" y="58"/>
                </a:cubicBezTo>
                <a:cubicBezTo>
                  <a:pt x="88" y="57"/>
                  <a:pt x="87" y="57"/>
                  <a:pt x="86" y="58"/>
                </a:cubicBezTo>
                <a:cubicBezTo>
                  <a:pt x="85" y="58"/>
                  <a:pt x="85" y="59"/>
                  <a:pt x="85" y="61"/>
                </a:cubicBezTo>
                <a:cubicBezTo>
                  <a:pt x="85" y="63"/>
                  <a:pt x="85" y="66"/>
                  <a:pt x="83" y="68"/>
                </a:cubicBezTo>
                <a:cubicBezTo>
                  <a:pt x="81" y="71"/>
                  <a:pt x="77" y="71"/>
                  <a:pt x="74" y="70"/>
                </a:cubicBezTo>
                <a:cubicBezTo>
                  <a:pt x="73" y="70"/>
                  <a:pt x="72" y="70"/>
                  <a:pt x="71" y="70"/>
                </a:cubicBezTo>
                <a:cubicBezTo>
                  <a:pt x="71" y="70"/>
                  <a:pt x="72" y="71"/>
                  <a:pt x="72" y="72"/>
                </a:cubicBezTo>
                <a:cubicBezTo>
                  <a:pt x="72" y="74"/>
                  <a:pt x="73" y="77"/>
                  <a:pt x="71" y="81"/>
                </a:cubicBezTo>
                <a:cubicBezTo>
                  <a:pt x="68" y="84"/>
                  <a:pt x="65" y="84"/>
                  <a:pt x="62" y="84"/>
                </a:cubicBezTo>
                <a:cubicBezTo>
                  <a:pt x="61" y="84"/>
                  <a:pt x="60" y="84"/>
                  <a:pt x="60" y="84"/>
                </a:cubicBezTo>
                <a:cubicBezTo>
                  <a:pt x="59" y="85"/>
                  <a:pt x="59" y="86"/>
                  <a:pt x="59" y="88"/>
                </a:cubicBezTo>
                <a:cubicBezTo>
                  <a:pt x="58" y="90"/>
                  <a:pt x="57" y="94"/>
                  <a:pt x="54" y="97"/>
                </a:cubicBezTo>
                <a:cubicBezTo>
                  <a:pt x="53" y="97"/>
                  <a:pt x="53" y="97"/>
                  <a:pt x="53" y="98"/>
                </a:cubicBezTo>
                <a:cubicBezTo>
                  <a:pt x="53" y="98"/>
                  <a:pt x="54" y="98"/>
                  <a:pt x="54" y="98"/>
                </a:cubicBezTo>
                <a:cubicBezTo>
                  <a:pt x="61" y="99"/>
                  <a:pt x="68" y="99"/>
                  <a:pt x="71" y="104"/>
                </a:cubicBezTo>
                <a:cubicBezTo>
                  <a:pt x="74" y="108"/>
                  <a:pt x="74" y="113"/>
                  <a:pt x="72" y="117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9" y="122"/>
                  <a:pt x="69" y="122"/>
                  <a:pt x="70" y="123"/>
                </a:cubicBezTo>
                <a:cubicBezTo>
                  <a:pt x="70" y="123"/>
                  <a:pt x="71" y="124"/>
                  <a:pt x="72" y="124"/>
                </a:cubicBezTo>
                <a:cubicBezTo>
                  <a:pt x="74" y="124"/>
                  <a:pt x="78" y="124"/>
                  <a:pt x="80" y="127"/>
                </a:cubicBezTo>
                <a:cubicBezTo>
                  <a:pt x="83" y="131"/>
                  <a:pt x="81" y="135"/>
                  <a:pt x="80" y="138"/>
                </a:cubicBezTo>
                <a:cubicBezTo>
                  <a:pt x="80" y="138"/>
                  <a:pt x="79" y="139"/>
                  <a:pt x="79" y="140"/>
                </a:cubicBezTo>
                <a:cubicBezTo>
                  <a:pt x="79" y="140"/>
                  <a:pt x="80" y="140"/>
                  <a:pt x="81" y="140"/>
                </a:cubicBezTo>
                <a:cubicBezTo>
                  <a:pt x="83" y="140"/>
                  <a:pt x="87" y="140"/>
                  <a:pt x="89" y="144"/>
                </a:cubicBezTo>
                <a:cubicBezTo>
                  <a:pt x="92" y="148"/>
                  <a:pt x="91" y="151"/>
                  <a:pt x="90" y="153"/>
                </a:cubicBezTo>
                <a:cubicBezTo>
                  <a:pt x="90" y="155"/>
                  <a:pt x="90" y="155"/>
                  <a:pt x="90" y="155"/>
                </a:cubicBezTo>
                <a:cubicBezTo>
                  <a:pt x="90" y="156"/>
                  <a:pt x="92" y="157"/>
                  <a:pt x="93" y="157"/>
                </a:cubicBezTo>
                <a:cubicBezTo>
                  <a:pt x="95" y="159"/>
                  <a:pt x="98" y="160"/>
                  <a:pt x="100" y="164"/>
                </a:cubicBezTo>
                <a:cubicBezTo>
                  <a:pt x="103" y="167"/>
                  <a:pt x="103" y="171"/>
                  <a:pt x="102" y="175"/>
                </a:cubicBezTo>
                <a:cubicBezTo>
                  <a:pt x="102" y="177"/>
                  <a:pt x="100" y="181"/>
                  <a:pt x="94" y="185"/>
                </a:cubicBezTo>
                <a:cubicBezTo>
                  <a:pt x="93" y="185"/>
                  <a:pt x="92" y="185"/>
                  <a:pt x="91" y="186"/>
                </a:cubicBezTo>
                <a:cubicBezTo>
                  <a:pt x="108" y="186"/>
                  <a:pt x="124" y="181"/>
                  <a:pt x="138" y="172"/>
                </a:cubicBezTo>
                <a:cubicBezTo>
                  <a:pt x="151" y="164"/>
                  <a:pt x="153" y="157"/>
                  <a:pt x="151" y="153"/>
                </a:cubicBezTo>
                <a:cubicBezTo>
                  <a:pt x="149" y="149"/>
                  <a:pt x="144" y="149"/>
                  <a:pt x="135" y="148"/>
                </a:cubicBezTo>
                <a:cubicBezTo>
                  <a:pt x="133" y="148"/>
                  <a:pt x="131" y="148"/>
                  <a:pt x="130" y="148"/>
                </a:cubicBezTo>
                <a:cubicBezTo>
                  <a:pt x="123" y="148"/>
                  <a:pt x="120" y="145"/>
                  <a:pt x="118" y="143"/>
                </a:cubicBezTo>
                <a:cubicBezTo>
                  <a:pt x="116" y="141"/>
                  <a:pt x="115" y="137"/>
                  <a:pt x="116" y="133"/>
                </a:cubicBezTo>
                <a:cubicBezTo>
                  <a:pt x="116" y="129"/>
                  <a:pt x="118" y="127"/>
                  <a:pt x="120" y="125"/>
                </a:cubicBezTo>
                <a:cubicBezTo>
                  <a:pt x="121" y="123"/>
                  <a:pt x="121" y="122"/>
                  <a:pt x="121" y="122"/>
                </a:cubicBezTo>
                <a:cubicBezTo>
                  <a:pt x="121" y="121"/>
                  <a:pt x="121" y="121"/>
                  <a:pt x="120" y="119"/>
                </a:cubicBezTo>
                <a:cubicBezTo>
                  <a:pt x="119" y="118"/>
                  <a:pt x="116" y="115"/>
                  <a:pt x="117" y="111"/>
                </a:cubicBezTo>
                <a:cubicBezTo>
                  <a:pt x="118" y="107"/>
                  <a:pt x="121" y="105"/>
                  <a:pt x="123" y="105"/>
                </a:cubicBezTo>
                <a:cubicBezTo>
                  <a:pt x="124" y="104"/>
                  <a:pt x="125" y="104"/>
                  <a:pt x="125" y="104"/>
                </a:cubicBezTo>
                <a:cubicBezTo>
                  <a:pt x="125" y="103"/>
                  <a:pt x="124" y="102"/>
                  <a:pt x="123" y="102"/>
                </a:cubicBezTo>
                <a:cubicBezTo>
                  <a:pt x="121" y="100"/>
                  <a:pt x="118" y="97"/>
                  <a:pt x="119" y="93"/>
                </a:cubicBezTo>
                <a:cubicBezTo>
                  <a:pt x="119" y="90"/>
                  <a:pt x="122" y="88"/>
                  <a:pt x="123" y="87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5" y="83"/>
                  <a:pt x="125" y="83"/>
                  <a:pt x="121" y="80"/>
                </a:cubicBezTo>
                <a:cubicBezTo>
                  <a:pt x="117" y="77"/>
                  <a:pt x="115" y="72"/>
                  <a:pt x="117" y="68"/>
                </a:cubicBezTo>
                <a:cubicBezTo>
                  <a:pt x="118" y="64"/>
                  <a:pt x="121" y="62"/>
                  <a:pt x="125" y="59"/>
                </a:cubicBezTo>
                <a:cubicBezTo>
                  <a:pt x="127" y="58"/>
                  <a:pt x="129" y="56"/>
                  <a:pt x="131" y="55"/>
                </a:cubicBezTo>
                <a:cubicBezTo>
                  <a:pt x="132" y="54"/>
                  <a:pt x="133" y="53"/>
                  <a:pt x="134" y="52"/>
                </a:cubicBezTo>
                <a:cubicBezTo>
                  <a:pt x="139" y="48"/>
                  <a:pt x="148" y="40"/>
                  <a:pt x="147" y="33"/>
                </a:cubicBezTo>
                <a:cubicBezTo>
                  <a:pt x="147" y="28"/>
                  <a:pt x="143" y="24"/>
                  <a:pt x="136" y="19"/>
                </a:cubicBezTo>
                <a:moveTo>
                  <a:pt x="93" y="20"/>
                </a:moveTo>
                <a:cubicBezTo>
                  <a:pt x="92" y="23"/>
                  <a:pt x="89" y="25"/>
                  <a:pt x="87" y="24"/>
                </a:cubicBezTo>
                <a:cubicBezTo>
                  <a:pt x="84" y="23"/>
                  <a:pt x="82" y="20"/>
                  <a:pt x="83" y="18"/>
                </a:cubicBezTo>
                <a:cubicBezTo>
                  <a:pt x="84" y="15"/>
                  <a:pt x="87" y="13"/>
                  <a:pt x="89" y="14"/>
                </a:cubicBezTo>
                <a:cubicBezTo>
                  <a:pt x="92" y="15"/>
                  <a:pt x="94" y="18"/>
                  <a:pt x="93" y="20"/>
                </a:cubicBezTo>
                <a:moveTo>
                  <a:pt x="90" y="7"/>
                </a:moveTo>
                <a:cubicBezTo>
                  <a:pt x="90" y="7"/>
                  <a:pt x="90" y="7"/>
                  <a:pt x="90" y="7"/>
                </a:cubicBezTo>
                <a:cubicBezTo>
                  <a:pt x="66" y="7"/>
                  <a:pt x="43" y="16"/>
                  <a:pt x="26" y="33"/>
                </a:cubicBezTo>
                <a:cubicBezTo>
                  <a:pt x="13" y="46"/>
                  <a:pt x="5" y="63"/>
                  <a:pt x="2" y="81"/>
                </a:cubicBezTo>
                <a:cubicBezTo>
                  <a:pt x="4" y="79"/>
                  <a:pt x="6" y="78"/>
                  <a:pt x="8" y="78"/>
                </a:cubicBezTo>
                <a:cubicBezTo>
                  <a:pt x="20" y="74"/>
                  <a:pt x="29" y="83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8" y="92"/>
                  <a:pt x="41" y="93"/>
                  <a:pt x="43" y="94"/>
                </a:cubicBezTo>
                <a:cubicBezTo>
                  <a:pt x="46" y="94"/>
                  <a:pt x="48" y="93"/>
                  <a:pt x="49" y="92"/>
                </a:cubicBezTo>
                <a:cubicBezTo>
                  <a:pt x="50" y="90"/>
                  <a:pt x="51" y="88"/>
                  <a:pt x="52" y="86"/>
                </a:cubicBezTo>
                <a:cubicBezTo>
                  <a:pt x="52" y="84"/>
                  <a:pt x="53" y="81"/>
                  <a:pt x="55" y="80"/>
                </a:cubicBezTo>
                <a:cubicBezTo>
                  <a:pt x="57" y="77"/>
                  <a:pt x="60" y="77"/>
                  <a:pt x="62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6" y="76"/>
                  <a:pt x="66" y="75"/>
                  <a:pt x="65" y="74"/>
                </a:cubicBezTo>
                <a:cubicBezTo>
                  <a:pt x="65" y="72"/>
                  <a:pt x="64" y="68"/>
                  <a:pt x="66" y="65"/>
                </a:cubicBezTo>
                <a:cubicBezTo>
                  <a:pt x="69" y="62"/>
                  <a:pt x="73" y="63"/>
                  <a:pt x="75" y="63"/>
                </a:cubicBezTo>
                <a:cubicBezTo>
                  <a:pt x="76" y="63"/>
                  <a:pt x="77" y="64"/>
                  <a:pt x="78" y="63"/>
                </a:cubicBezTo>
                <a:cubicBezTo>
                  <a:pt x="78" y="63"/>
                  <a:pt x="78" y="62"/>
                  <a:pt x="78" y="61"/>
                </a:cubicBezTo>
                <a:cubicBezTo>
                  <a:pt x="78" y="58"/>
                  <a:pt x="78" y="56"/>
                  <a:pt x="81" y="53"/>
                </a:cubicBezTo>
                <a:cubicBezTo>
                  <a:pt x="85" y="49"/>
                  <a:pt x="91" y="50"/>
                  <a:pt x="94" y="51"/>
                </a:cubicBezTo>
                <a:cubicBezTo>
                  <a:pt x="95" y="51"/>
                  <a:pt x="97" y="51"/>
                  <a:pt x="98" y="50"/>
                </a:cubicBezTo>
                <a:cubicBezTo>
                  <a:pt x="99" y="49"/>
                  <a:pt x="98" y="45"/>
                  <a:pt x="98" y="42"/>
                </a:cubicBezTo>
                <a:cubicBezTo>
                  <a:pt x="98" y="39"/>
                  <a:pt x="98" y="36"/>
                  <a:pt x="98" y="34"/>
                </a:cubicBezTo>
                <a:cubicBezTo>
                  <a:pt x="98" y="25"/>
                  <a:pt x="101" y="14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04" y="8"/>
                  <a:pt x="97" y="7"/>
                  <a:pt x="90" y="7"/>
                </a:cubicBezTo>
                <a:moveTo>
                  <a:pt x="29" y="109"/>
                </a:moveTo>
                <a:cubicBezTo>
                  <a:pt x="28" y="112"/>
                  <a:pt x="26" y="113"/>
                  <a:pt x="23" y="112"/>
                </a:cubicBezTo>
                <a:cubicBezTo>
                  <a:pt x="20" y="112"/>
                  <a:pt x="19" y="109"/>
                  <a:pt x="19" y="106"/>
                </a:cubicBezTo>
                <a:cubicBezTo>
                  <a:pt x="20" y="103"/>
                  <a:pt x="23" y="102"/>
                  <a:pt x="26" y="103"/>
                </a:cubicBezTo>
                <a:cubicBezTo>
                  <a:pt x="28" y="103"/>
                  <a:pt x="30" y="106"/>
                  <a:pt x="29" y="109"/>
                </a:cubicBezTo>
                <a:moveTo>
                  <a:pt x="95" y="168"/>
                </a:moveTo>
                <a:cubicBezTo>
                  <a:pt x="93" y="166"/>
                  <a:pt x="91" y="165"/>
                  <a:pt x="90" y="164"/>
                </a:cubicBezTo>
                <a:cubicBezTo>
                  <a:pt x="88" y="163"/>
                  <a:pt x="86" y="161"/>
                  <a:pt x="84" y="159"/>
                </a:cubicBezTo>
                <a:cubicBezTo>
                  <a:pt x="82" y="156"/>
                  <a:pt x="83" y="153"/>
                  <a:pt x="84" y="151"/>
                </a:cubicBezTo>
                <a:cubicBezTo>
                  <a:pt x="84" y="150"/>
                  <a:pt x="84" y="149"/>
                  <a:pt x="83" y="148"/>
                </a:cubicBezTo>
                <a:cubicBezTo>
                  <a:pt x="83" y="147"/>
                  <a:pt x="83" y="147"/>
                  <a:pt x="81" y="147"/>
                </a:cubicBezTo>
                <a:cubicBezTo>
                  <a:pt x="78" y="147"/>
                  <a:pt x="75" y="147"/>
                  <a:pt x="73" y="144"/>
                </a:cubicBezTo>
                <a:cubicBezTo>
                  <a:pt x="71" y="141"/>
                  <a:pt x="72" y="137"/>
                  <a:pt x="73" y="135"/>
                </a:cubicBezTo>
                <a:cubicBezTo>
                  <a:pt x="74" y="133"/>
                  <a:pt x="75" y="132"/>
                  <a:pt x="74" y="131"/>
                </a:cubicBezTo>
                <a:cubicBezTo>
                  <a:pt x="74" y="131"/>
                  <a:pt x="73" y="131"/>
                  <a:pt x="72" y="131"/>
                </a:cubicBezTo>
                <a:cubicBezTo>
                  <a:pt x="69" y="130"/>
                  <a:pt x="66" y="130"/>
                  <a:pt x="64" y="127"/>
                </a:cubicBezTo>
                <a:cubicBezTo>
                  <a:pt x="61" y="123"/>
                  <a:pt x="63" y="119"/>
                  <a:pt x="65" y="115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7" y="112"/>
                  <a:pt x="66" y="110"/>
                  <a:pt x="65" y="108"/>
                </a:cubicBezTo>
                <a:cubicBezTo>
                  <a:pt x="64" y="106"/>
                  <a:pt x="58" y="105"/>
                  <a:pt x="53" y="105"/>
                </a:cubicBezTo>
                <a:cubicBezTo>
                  <a:pt x="52" y="105"/>
                  <a:pt x="51" y="105"/>
                  <a:pt x="50" y="104"/>
                </a:cubicBezTo>
                <a:cubicBezTo>
                  <a:pt x="44" y="104"/>
                  <a:pt x="37" y="102"/>
                  <a:pt x="3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3" y="87"/>
                  <a:pt x="18" y="82"/>
                  <a:pt x="10" y="84"/>
                </a:cubicBezTo>
                <a:cubicBezTo>
                  <a:pt x="1" y="88"/>
                  <a:pt x="0" y="100"/>
                  <a:pt x="2" y="111"/>
                </a:cubicBezTo>
                <a:cubicBezTo>
                  <a:pt x="5" y="129"/>
                  <a:pt x="13" y="146"/>
                  <a:pt x="27" y="160"/>
                </a:cubicBezTo>
                <a:cubicBezTo>
                  <a:pt x="35" y="168"/>
                  <a:pt x="44" y="174"/>
                  <a:pt x="55" y="179"/>
                </a:cubicBezTo>
                <a:cubicBezTo>
                  <a:pt x="69" y="184"/>
                  <a:pt x="81" y="184"/>
                  <a:pt x="91" y="178"/>
                </a:cubicBezTo>
                <a:cubicBezTo>
                  <a:pt x="93" y="177"/>
                  <a:pt x="95" y="175"/>
                  <a:pt x="96" y="173"/>
                </a:cubicBezTo>
                <a:cubicBezTo>
                  <a:pt x="96" y="171"/>
                  <a:pt x="95" y="169"/>
                  <a:pt x="95" y="168"/>
                </a:cubicBezTo>
                <a:moveTo>
                  <a:pt x="93" y="208"/>
                </a:moveTo>
                <a:cubicBezTo>
                  <a:pt x="90" y="208"/>
                  <a:pt x="90" y="208"/>
                  <a:pt x="90" y="208"/>
                </a:cubicBezTo>
                <a:cubicBezTo>
                  <a:pt x="86" y="208"/>
                  <a:pt x="86" y="208"/>
                  <a:pt x="86" y="208"/>
                </a:cubicBezTo>
                <a:cubicBezTo>
                  <a:pt x="86" y="226"/>
                  <a:pt x="69" y="240"/>
                  <a:pt x="47" y="240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133" y="247"/>
                  <a:pt x="133" y="247"/>
                  <a:pt x="133" y="247"/>
                </a:cubicBezTo>
                <a:cubicBezTo>
                  <a:pt x="133" y="240"/>
                  <a:pt x="133" y="240"/>
                  <a:pt x="133" y="240"/>
                </a:cubicBezTo>
                <a:cubicBezTo>
                  <a:pt x="111" y="240"/>
                  <a:pt x="93" y="226"/>
                  <a:pt x="93" y="208"/>
                </a:cubicBezTo>
                <a:moveTo>
                  <a:pt x="130" y="0"/>
                </a:moveTo>
                <a:cubicBezTo>
                  <a:pt x="127" y="7"/>
                  <a:pt x="127" y="7"/>
                  <a:pt x="127" y="7"/>
                </a:cubicBezTo>
                <a:cubicBezTo>
                  <a:pt x="177" y="27"/>
                  <a:pt x="200" y="84"/>
                  <a:pt x="180" y="133"/>
                </a:cubicBezTo>
                <a:cubicBezTo>
                  <a:pt x="159" y="183"/>
                  <a:pt x="102" y="206"/>
                  <a:pt x="53" y="186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63" y="198"/>
                  <a:pt x="77" y="200"/>
                  <a:pt x="90" y="200"/>
                </a:cubicBezTo>
                <a:cubicBezTo>
                  <a:pt x="131" y="200"/>
                  <a:pt x="170" y="176"/>
                  <a:pt x="186" y="136"/>
                </a:cubicBezTo>
                <a:cubicBezTo>
                  <a:pt x="208" y="83"/>
                  <a:pt x="183" y="22"/>
                  <a:pt x="13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defTabSz="717550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177800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60363" indent="-182563" algn="l" rtl="0" fontAlgn="base">
        <a:lnSpc>
          <a:spcPct val="110000"/>
        </a:lnSpc>
        <a:spcBef>
          <a:spcPct val="0"/>
        </a:spcBef>
        <a:spcAft>
          <a:spcPts val="600"/>
        </a:spcAft>
        <a:buFont typeface="Courier New" panose="02070309020205020404" pitchFamily="49" charset="0"/>
        <a:buChar char="o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7159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»"/>
        <a:tabLst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49EDDFF-F64E-5852-6A33-4915B4A272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60350"/>
            <a:ext cx="84248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B823F85-4097-8788-4E50-273E84259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628775"/>
            <a:ext cx="112331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27E9-84E6-6384-4EF9-E91BB5EAC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5" y="6356350"/>
            <a:ext cx="5616575" cy="3857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0F41D-A15F-7242-7BCB-E19391FCD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0025" y="6356350"/>
            <a:ext cx="13525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chemeClr val="bg1"/>
                </a:solidFill>
              </a:defRPr>
            </a:lvl1pPr>
          </a:lstStyle>
          <a:p>
            <a:fld id="{7CBC1F69-2A86-4E8B-8508-05FDFEC9A814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2054" name="Freeform 5">
            <a:extLst>
              <a:ext uri="{FF2B5EF4-FFF2-40B4-BE49-F238E27FC236}">
                <a16:creationId xmlns:a16="http://schemas.microsoft.com/office/drawing/2014/main" id="{90593B19-ECD3-87A1-B4FA-E448A4F108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360025" y="274638"/>
            <a:ext cx="1352550" cy="373062"/>
          </a:xfrm>
          <a:custGeom>
            <a:avLst/>
            <a:gdLst>
              <a:gd name="T0" fmla="*/ 515171 w 908"/>
              <a:gd name="T1" fmla="*/ 110870 h 249"/>
              <a:gd name="T2" fmla="*/ 515171 w 908"/>
              <a:gd name="T3" fmla="*/ 83901 h 249"/>
              <a:gd name="T4" fmla="*/ 699798 w 908"/>
              <a:gd name="T5" fmla="*/ 61428 h 249"/>
              <a:gd name="T6" fmla="*/ 626841 w 908"/>
              <a:gd name="T7" fmla="*/ 175294 h 249"/>
              <a:gd name="T8" fmla="*/ 772756 w 908"/>
              <a:gd name="T9" fmla="*/ 175294 h 249"/>
              <a:gd name="T10" fmla="*/ 835291 w 908"/>
              <a:gd name="T11" fmla="*/ 50940 h 249"/>
              <a:gd name="T12" fmla="*/ 754889 w 908"/>
              <a:gd name="T13" fmla="*/ 23972 h 249"/>
              <a:gd name="T14" fmla="*/ 929094 w 908"/>
              <a:gd name="T15" fmla="*/ 110870 h 249"/>
              <a:gd name="T16" fmla="*/ 929094 w 908"/>
              <a:gd name="T17" fmla="*/ 83901 h 249"/>
              <a:gd name="T18" fmla="*/ 1112233 w 908"/>
              <a:gd name="T19" fmla="*/ 61428 h 249"/>
              <a:gd name="T20" fmla="*/ 1040764 w 908"/>
              <a:gd name="T21" fmla="*/ 175294 h 249"/>
              <a:gd name="T22" fmla="*/ 1186679 w 908"/>
              <a:gd name="T23" fmla="*/ 175294 h 249"/>
              <a:gd name="T24" fmla="*/ 1198591 w 908"/>
              <a:gd name="T25" fmla="*/ 175294 h 249"/>
              <a:gd name="T26" fmla="*/ 1351951 w 908"/>
              <a:gd name="T27" fmla="*/ 23972 h 249"/>
              <a:gd name="T28" fmla="*/ 1264104 w 908"/>
              <a:gd name="T29" fmla="*/ 175294 h 249"/>
              <a:gd name="T30" fmla="*/ 363300 w 908"/>
              <a:gd name="T31" fmla="*/ 307139 h 249"/>
              <a:gd name="T32" fmla="*/ 363300 w 908"/>
              <a:gd name="T33" fmla="*/ 278673 h 249"/>
              <a:gd name="T34" fmla="*/ 510704 w 908"/>
              <a:gd name="T35" fmla="*/ 295153 h 249"/>
              <a:gd name="T36" fmla="*/ 479436 w 908"/>
              <a:gd name="T37" fmla="*/ 295153 h 249"/>
              <a:gd name="T38" fmla="*/ 637263 w 908"/>
              <a:gd name="T39" fmla="*/ 218743 h 249"/>
              <a:gd name="T40" fmla="*/ 731066 w 908"/>
              <a:gd name="T41" fmla="*/ 218743 h 249"/>
              <a:gd name="T42" fmla="*/ 808491 w 908"/>
              <a:gd name="T43" fmla="*/ 326617 h 249"/>
              <a:gd name="T44" fmla="*/ 780201 w 908"/>
              <a:gd name="T45" fmla="*/ 263690 h 249"/>
              <a:gd name="T46" fmla="*/ 811468 w 908"/>
              <a:gd name="T47" fmla="*/ 260694 h 249"/>
              <a:gd name="T48" fmla="*/ 777223 w 908"/>
              <a:gd name="T49" fmla="*/ 326617 h 249"/>
              <a:gd name="T50" fmla="*/ 942494 w 908"/>
              <a:gd name="T51" fmla="*/ 280171 h 249"/>
              <a:gd name="T52" fmla="*/ 1013963 w 908"/>
              <a:gd name="T53" fmla="*/ 343097 h 249"/>
              <a:gd name="T54" fmla="*/ 399034 w 908"/>
              <a:gd name="T55" fmla="*/ 20975 h 249"/>
              <a:gd name="T56" fmla="*/ 399034 w 908"/>
              <a:gd name="T57" fmla="*/ 148326 h 249"/>
              <a:gd name="T58" fmla="*/ 399034 w 908"/>
              <a:gd name="T59" fmla="*/ 20975 h 249"/>
              <a:gd name="T60" fmla="*/ 232274 w 908"/>
              <a:gd name="T61" fmla="*/ 94389 h 249"/>
              <a:gd name="T62" fmla="*/ 183139 w 908"/>
              <a:gd name="T63" fmla="*/ 104877 h 249"/>
              <a:gd name="T64" fmla="*/ 190583 w 908"/>
              <a:gd name="T65" fmla="*/ 145329 h 249"/>
              <a:gd name="T66" fmla="*/ 190583 w 908"/>
              <a:gd name="T67" fmla="*/ 184284 h 249"/>
              <a:gd name="T68" fmla="*/ 201006 w 908"/>
              <a:gd name="T69" fmla="*/ 211252 h 249"/>
              <a:gd name="T70" fmla="*/ 202495 w 908"/>
              <a:gd name="T71" fmla="*/ 28467 h 249"/>
              <a:gd name="T72" fmla="*/ 136982 w 908"/>
              <a:gd name="T73" fmla="*/ 86898 h 249"/>
              <a:gd name="T74" fmla="*/ 105714 w 908"/>
              <a:gd name="T75" fmla="*/ 104877 h 249"/>
              <a:gd name="T76" fmla="*/ 87847 w 908"/>
              <a:gd name="T77" fmla="*/ 131845 h 249"/>
              <a:gd name="T78" fmla="*/ 107203 w 908"/>
              <a:gd name="T79" fmla="*/ 175294 h 249"/>
              <a:gd name="T80" fmla="*/ 119115 w 908"/>
              <a:gd name="T81" fmla="*/ 206757 h 249"/>
              <a:gd name="T82" fmla="*/ 134004 w 908"/>
              <a:gd name="T83" fmla="*/ 232227 h 249"/>
              <a:gd name="T84" fmla="*/ 135493 w 908"/>
              <a:gd name="T85" fmla="*/ 278673 h 249"/>
              <a:gd name="T86" fmla="*/ 175694 w 908"/>
              <a:gd name="T87" fmla="*/ 214248 h 249"/>
              <a:gd name="T88" fmla="*/ 174205 w 908"/>
              <a:gd name="T89" fmla="*/ 166305 h 249"/>
              <a:gd name="T90" fmla="*/ 183139 w 908"/>
              <a:gd name="T91" fmla="*/ 130347 h 249"/>
              <a:gd name="T92" fmla="*/ 195050 w 908"/>
              <a:gd name="T93" fmla="*/ 82403 h 249"/>
              <a:gd name="T94" fmla="*/ 129537 w 908"/>
              <a:gd name="T95" fmla="*/ 35958 h 249"/>
              <a:gd name="T96" fmla="*/ 134004 w 908"/>
              <a:gd name="T97" fmla="*/ 10488 h 249"/>
              <a:gd name="T98" fmla="*/ 53602 w 908"/>
              <a:gd name="T99" fmla="*/ 134842 h 249"/>
              <a:gd name="T100" fmla="*/ 81891 w 908"/>
              <a:gd name="T101" fmla="*/ 119859 h 249"/>
              <a:gd name="T102" fmla="*/ 111670 w 908"/>
              <a:gd name="T103" fmla="*/ 94389 h 249"/>
              <a:gd name="T104" fmla="*/ 145915 w 908"/>
              <a:gd name="T105" fmla="*/ 74912 h 249"/>
              <a:gd name="T106" fmla="*/ 134004 w 908"/>
              <a:gd name="T107" fmla="*/ 10488 h 249"/>
              <a:gd name="T108" fmla="*/ 43179 w 908"/>
              <a:gd name="T109" fmla="*/ 163308 h 249"/>
              <a:gd name="T110" fmla="*/ 123581 w 908"/>
              <a:gd name="T111" fmla="*/ 221740 h 249"/>
              <a:gd name="T112" fmla="*/ 107203 w 908"/>
              <a:gd name="T113" fmla="*/ 196270 h 249"/>
              <a:gd name="T114" fmla="*/ 78913 w 908"/>
              <a:gd name="T115" fmla="*/ 157315 h 249"/>
              <a:gd name="T116" fmla="*/ 2978 w 908"/>
              <a:gd name="T117" fmla="*/ 166305 h 249"/>
              <a:gd name="T118" fmla="*/ 141449 w 908"/>
              <a:gd name="T119" fmla="*/ 251704 h 249"/>
              <a:gd name="T120" fmla="*/ 69980 w 908"/>
              <a:gd name="T121" fmla="*/ 370066 h 249"/>
              <a:gd name="T122" fmla="*/ 189094 w 908"/>
              <a:gd name="T123" fmla="*/ 10488 h 249"/>
              <a:gd name="T124" fmla="*/ 276942 w 908"/>
              <a:gd name="T125" fmla="*/ 203761 h 2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7" h="249">
                <a:moveTo>
                  <a:pt x="413" y="16"/>
                </a:moveTo>
                <a:cubicBezTo>
                  <a:pt x="413" y="117"/>
                  <a:pt x="413" y="117"/>
                  <a:pt x="413" y="1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46" y="74"/>
                  <a:pt x="346" y="74"/>
                  <a:pt x="346" y="74"/>
                </a:cubicBezTo>
                <a:cubicBezTo>
                  <a:pt x="346" y="117"/>
                  <a:pt x="346" y="117"/>
                  <a:pt x="346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92" y="56"/>
                  <a:pt x="392" y="56"/>
                  <a:pt x="392" y="56"/>
                </a:cubicBezTo>
                <a:cubicBezTo>
                  <a:pt x="392" y="16"/>
                  <a:pt x="392" y="16"/>
                  <a:pt x="392" y="16"/>
                </a:cubicBezTo>
                <a:lnTo>
                  <a:pt x="413" y="16"/>
                </a:lnTo>
                <a:close/>
                <a:moveTo>
                  <a:pt x="458" y="75"/>
                </a:moveTo>
                <a:cubicBezTo>
                  <a:pt x="470" y="41"/>
                  <a:pt x="470" y="41"/>
                  <a:pt x="470" y="41"/>
                </a:cubicBezTo>
                <a:cubicBezTo>
                  <a:pt x="482" y="75"/>
                  <a:pt x="482" y="75"/>
                  <a:pt x="482" y="75"/>
                </a:cubicBezTo>
                <a:lnTo>
                  <a:pt x="458" y="75"/>
                </a:lnTo>
                <a:close/>
                <a:moveTo>
                  <a:pt x="481" y="16"/>
                </a:moveTo>
                <a:cubicBezTo>
                  <a:pt x="460" y="16"/>
                  <a:pt x="460" y="16"/>
                  <a:pt x="460" y="16"/>
                </a:cubicBezTo>
                <a:cubicBezTo>
                  <a:pt x="421" y="117"/>
                  <a:pt x="421" y="117"/>
                  <a:pt x="421" y="117"/>
                </a:cubicBezTo>
                <a:cubicBezTo>
                  <a:pt x="442" y="117"/>
                  <a:pt x="442" y="117"/>
                  <a:pt x="442" y="117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498" y="117"/>
                  <a:pt x="498" y="117"/>
                  <a:pt x="498" y="117"/>
                </a:cubicBezTo>
                <a:cubicBezTo>
                  <a:pt x="519" y="117"/>
                  <a:pt x="519" y="117"/>
                  <a:pt x="519" y="117"/>
                </a:cubicBezTo>
                <a:lnTo>
                  <a:pt x="481" y="16"/>
                </a:lnTo>
                <a:close/>
                <a:moveTo>
                  <a:pt x="507" y="16"/>
                </a:moveTo>
                <a:cubicBezTo>
                  <a:pt x="593" y="16"/>
                  <a:pt x="593" y="16"/>
                  <a:pt x="593" y="16"/>
                </a:cubicBezTo>
                <a:cubicBezTo>
                  <a:pt x="593" y="34"/>
                  <a:pt x="593" y="34"/>
                  <a:pt x="593" y="34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117"/>
                  <a:pt x="561" y="117"/>
                  <a:pt x="561" y="117"/>
                </a:cubicBezTo>
                <a:cubicBezTo>
                  <a:pt x="539" y="117"/>
                  <a:pt x="539" y="117"/>
                  <a:pt x="539" y="117"/>
                </a:cubicBezTo>
                <a:cubicBezTo>
                  <a:pt x="539" y="34"/>
                  <a:pt x="539" y="34"/>
                  <a:pt x="539" y="34"/>
                </a:cubicBezTo>
                <a:cubicBezTo>
                  <a:pt x="507" y="34"/>
                  <a:pt x="507" y="34"/>
                  <a:pt x="507" y="34"/>
                </a:cubicBezTo>
                <a:lnTo>
                  <a:pt x="507" y="16"/>
                </a:lnTo>
                <a:close/>
                <a:moveTo>
                  <a:pt x="691" y="16"/>
                </a:moveTo>
                <a:cubicBezTo>
                  <a:pt x="691" y="117"/>
                  <a:pt x="691" y="117"/>
                  <a:pt x="691" y="117"/>
                </a:cubicBezTo>
                <a:cubicBezTo>
                  <a:pt x="670" y="117"/>
                  <a:pt x="670" y="117"/>
                  <a:pt x="670" y="117"/>
                </a:cubicBezTo>
                <a:cubicBezTo>
                  <a:pt x="670" y="74"/>
                  <a:pt x="670" y="74"/>
                  <a:pt x="670" y="74"/>
                </a:cubicBezTo>
                <a:cubicBezTo>
                  <a:pt x="624" y="74"/>
                  <a:pt x="624" y="74"/>
                  <a:pt x="624" y="74"/>
                </a:cubicBezTo>
                <a:cubicBezTo>
                  <a:pt x="624" y="117"/>
                  <a:pt x="624" y="117"/>
                  <a:pt x="624" y="117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6"/>
                  <a:pt x="603" y="16"/>
                  <a:pt x="603" y="16"/>
                </a:cubicBezTo>
                <a:cubicBezTo>
                  <a:pt x="624" y="16"/>
                  <a:pt x="624" y="16"/>
                  <a:pt x="624" y="16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70" y="56"/>
                  <a:pt x="670" y="56"/>
                  <a:pt x="670" y="56"/>
                </a:cubicBezTo>
                <a:cubicBezTo>
                  <a:pt x="670" y="16"/>
                  <a:pt x="670" y="16"/>
                  <a:pt x="670" y="16"/>
                </a:cubicBezTo>
                <a:lnTo>
                  <a:pt x="691" y="16"/>
                </a:lnTo>
                <a:close/>
                <a:moveTo>
                  <a:pt x="735" y="75"/>
                </a:moveTo>
                <a:cubicBezTo>
                  <a:pt x="747" y="41"/>
                  <a:pt x="747" y="41"/>
                  <a:pt x="747" y="41"/>
                </a:cubicBezTo>
                <a:cubicBezTo>
                  <a:pt x="760" y="75"/>
                  <a:pt x="760" y="75"/>
                  <a:pt x="760" y="75"/>
                </a:cubicBezTo>
                <a:lnTo>
                  <a:pt x="735" y="75"/>
                </a:lnTo>
                <a:close/>
                <a:moveTo>
                  <a:pt x="758" y="16"/>
                </a:moveTo>
                <a:cubicBezTo>
                  <a:pt x="737" y="16"/>
                  <a:pt x="737" y="16"/>
                  <a:pt x="737" y="16"/>
                </a:cubicBezTo>
                <a:cubicBezTo>
                  <a:pt x="699" y="117"/>
                  <a:pt x="699" y="117"/>
                  <a:pt x="699" y="117"/>
                </a:cubicBezTo>
                <a:cubicBezTo>
                  <a:pt x="720" y="117"/>
                  <a:pt x="720" y="117"/>
                  <a:pt x="720" y="117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66" y="92"/>
                  <a:pt x="766" y="92"/>
                  <a:pt x="766" y="92"/>
                </a:cubicBezTo>
                <a:cubicBezTo>
                  <a:pt x="775" y="117"/>
                  <a:pt x="775" y="117"/>
                  <a:pt x="775" y="117"/>
                </a:cubicBezTo>
                <a:cubicBezTo>
                  <a:pt x="797" y="117"/>
                  <a:pt x="797" y="117"/>
                  <a:pt x="797" y="117"/>
                </a:cubicBezTo>
                <a:lnTo>
                  <a:pt x="758" y="16"/>
                </a:lnTo>
                <a:close/>
                <a:moveTo>
                  <a:pt x="849" y="117"/>
                </a:moveTo>
                <a:cubicBezTo>
                  <a:pt x="824" y="51"/>
                  <a:pt x="824" y="51"/>
                  <a:pt x="824" y="51"/>
                </a:cubicBezTo>
                <a:cubicBezTo>
                  <a:pt x="824" y="117"/>
                  <a:pt x="824" y="117"/>
                  <a:pt x="824" y="117"/>
                </a:cubicBezTo>
                <a:cubicBezTo>
                  <a:pt x="805" y="117"/>
                  <a:pt x="805" y="117"/>
                  <a:pt x="805" y="117"/>
                </a:cubicBezTo>
                <a:cubicBezTo>
                  <a:pt x="805" y="16"/>
                  <a:pt x="805" y="16"/>
                  <a:pt x="805" y="16"/>
                </a:cubicBezTo>
                <a:cubicBezTo>
                  <a:pt x="830" y="16"/>
                  <a:pt x="830" y="16"/>
                  <a:pt x="830" y="16"/>
                </a:cubicBezTo>
                <a:cubicBezTo>
                  <a:pt x="857" y="87"/>
                  <a:pt x="857" y="87"/>
                  <a:pt x="857" y="87"/>
                </a:cubicBezTo>
                <a:cubicBezTo>
                  <a:pt x="883" y="16"/>
                  <a:pt x="883" y="16"/>
                  <a:pt x="883" y="16"/>
                </a:cubicBezTo>
                <a:cubicBezTo>
                  <a:pt x="908" y="16"/>
                  <a:pt x="908" y="16"/>
                  <a:pt x="908" y="16"/>
                </a:cubicBezTo>
                <a:cubicBezTo>
                  <a:pt x="908" y="117"/>
                  <a:pt x="908" y="117"/>
                  <a:pt x="908" y="117"/>
                </a:cubicBezTo>
                <a:cubicBezTo>
                  <a:pt x="888" y="117"/>
                  <a:pt x="888" y="117"/>
                  <a:pt x="888" y="117"/>
                </a:cubicBezTo>
                <a:cubicBezTo>
                  <a:pt x="888" y="51"/>
                  <a:pt x="888" y="51"/>
                  <a:pt x="888" y="51"/>
                </a:cubicBezTo>
                <a:cubicBezTo>
                  <a:pt x="864" y="117"/>
                  <a:pt x="864" y="117"/>
                  <a:pt x="864" y="117"/>
                </a:cubicBezTo>
                <a:lnTo>
                  <a:pt x="849" y="117"/>
                </a:lnTo>
                <a:close/>
                <a:moveTo>
                  <a:pt x="311" y="146"/>
                </a:moveTo>
                <a:cubicBezTo>
                  <a:pt x="311" y="247"/>
                  <a:pt x="311" y="247"/>
                  <a:pt x="311" y="247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44" y="205"/>
                  <a:pt x="244" y="205"/>
                  <a:pt x="244" y="20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44" y="146"/>
                  <a:pt x="244" y="146"/>
                  <a:pt x="244" y="146"/>
                </a:cubicBezTo>
                <a:cubicBezTo>
                  <a:pt x="244" y="186"/>
                  <a:pt x="244" y="186"/>
                  <a:pt x="244" y="186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90" y="146"/>
                  <a:pt x="290" y="146"/>
                  <a:pt x="290" y="146"/>
                </a:cubicBezTo>
                <a:lnTo>
                  <a:pt x="311" y="146"/>
                </a:lnTo>
                <a:close/>
                <a:moveTo>
                  <a:pt x="369" y="230"/>
                </a:moveTo>
                <a:cubicBezTo>
                  <a:pt x="353" y="230"/>
                  <a:pt x="343" y="216"/>
                  <a:pt x="343" y="197"/>
                </a:cubicBezTo>
                <a:cubicBezTo>
                  <a:pt x="343" y="177"/>
                  <a:pt x="353" y="163"/>
                  <a:pt x="369" y="163"/>
                </a:cubicBezTo>
                <a:cubicBezTo>
                  <a:pt x="385" y="163"/>
                  <a:pt x="396" y="177"/>
                  <a:pt x="396" y="197"/>
                </a:cubicBezTo>
                <a:cubicBezTo>
                  <a:pt x="396" y="216"/>
                  <a:pt x="385" y="230"/>
                  <a:pt x="369" y="230"/>
                </a:cubicBezTo>
                <a:moveTo>
                  <a:pt x="369" y="145"/>
                </a:moveTo>
                <a:cubicBezTo>
                  <a:pt x="341" y="145"/>
                  <a:pt x="322" y="166"/>
                  <a:pt x="322" y="197"/>
                </a:cubicBezTo>
                <a:cubicBezTo>
                  <a:pt x="322" y="227"/>
                  <a:pt x="341" y="249"/>
                  <a:pt x="369" y="249"/>
                </a:cubicBezTo>
                <a:cubicBezTo>
                  <a:pt x="397" y="249"/>
                  <a:pt x="417" y="227"/>
                  <a:pt x="417" y="197"/>
                </a:cubicBezTo>
                <a:cubicBezTo>
                  <a:pt x="417" y="166"/>
                  <a:pt x="397" y="145"/>
                  <a:pt x="369" y="145"/>
                </a:cubicBezTo>
                <a:moveTo>
                  <a:pt x="428" y="207"/>
                </a:moveTo>
                <a:cubicBezTo>
                  <a:pt x="428" y="146"/>
                  <a:pt x="428" y="146"/>
                  <a:pt x="428" y="146"/>
                </a:cubicBezTo>
                <a:cubicBezTo>
                  <a:pt x="449" y="146"/>
                  <a:pt x="449" y="146"/>
                  <a:pt x="449" y="146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49" y="222"/>
                  <a:pt x="457" y="230"/>
                  <a:pt x="470" y="230"/>
                </a:cubicBezTo>
                <a:cubicBezTo>
                  <a:pt x="483" y="230"/>
                  <a:pt x="491" y="222"/>
                  <a:pt x="491" y="204"/>
                </a:cubicBezTo>
                <a:cubicBezTo>
                  <a:pt x="491" y="146"/>
                  <a:pt x="491" y="146"/>
                  <a:pt x="491" y="146"/>
                </a:cubicBezTo>
                <a:cubicBezTo>
                  <a:pt x="512" y="146"/>
                  <a:pt x="512" y="146"/>
                  <a:pt x="512" y="146"/>
                </a:cubicBezTo>
                <a:cubicBezTo>
                  <a:pt x="512" y="207"/>
                  <a:pt x="512" y="207"/>
                  <a:pt x="512" y="207"/>
                </a:cubicBezTo>
                <a:cubicBezTo>
                  <a:pt x="512" y="234"/>
                  <a:pt x="495" y="249"/>
                  <a:pt x="470" y="249"/>
                </a:cubicBezTo>
                <a:cubicBezTo>
                  <a:pt x="445" y="249"/>
                  <a:pt x="428" y="234"/>
                  <a:pt x="428" y="207"/>
                </a:cubicBezTo>
                <a:moveTo>
                  <a:pt x="543" y="218"/>
                </a:moveTo>
                <a:cubicBezTo>
                  <a:pt x="546" y="227"/>
                  <a:pt x="554" y="231"/>
                  <a:pt x="563" y="231"/>
                </a:cubicBezTo>
                <a:cubicBezTo>
                  <a:pt x="574" y="231"/>
                  <a:pt x="580" y="227"/>
                  <a:pt x="580" y="219"/>
                </a:cubicBezTo>
                <a:cubicBezTo>
                  <a:pt x="580" y="213"/>
                  <a:pt x="577" y="209"/>
                  <a:pt x="568" y="207"/>
                </a:cubicBezTo>
                <a:cubicBezTo>
                  <a:pt x="550" y="203"/>
                  <a:pt x="550" y="203"/>
                  <a:pt x="550" y="203"/>
                </a:cubicBezTo>
                <a:cubicBezTo>
                  <a:pt x="535" y="200"/>
                  <a:pt x="524" y="192"/>
                  <a:pt x="524" y="176"/>
                </a:cubicBezTo>
                <a:cubicBezTo>
                  <a:pt x="524" y="157"/>
                  <a:pt x="539" y="145"/>
                  <a:pt x="561" y="145"/>
                </a:cubicBezTo>
                <a:cubicBezTo>
                  <a:pt x="584" y="145"/>
                  <a:pt x="597" y="157"/>
                  <a:pt x="600" y="174"/>
                </a:cubicBezTo>
                <a:cubicBezTo>
                  <a:pt x="579" y="174"/>
                  <a:pt x="579" y="174"/>
                  <a:pt x="579" y="174"/>
                </a:cubicBezTo>
                <a:cubicBezTo>
                  <a:pt x="577" y="167"/>
                  <a:pt x="571" y="162"/>
                  <a:pt x="561" y="162"/>
                </a:cubicBezTo>
                <a:cubicBezTo>
                  <a:pt x="551" y="162"/>
                  <a:pt x="545" y="166"/>
                  <a:pt x="545" y="174"/>
                </a:cubicBezTo>
                <a:cubicBezTo>
                  <a:pt x="545" y="179"/>
                  <a:pt x="549" y="183"/>
                  <a:pt x="556" y="185"/>
                </a:cubicBezTo>
                <a:cubicBezTo>
                  <a:pt x="575" y="189"/>
                  <a:pt x="575" y="189"/>
                  <a:pt x="575" y="189"/>
                </a:cubicBezTo>
                <a:cubicBezTo>
                  <a:pt x="591" y="193"/>
                  <a:pt x="601" y="202"/>
                  <a:pt x="601" y="217"/>
                </a:cubicBezTo>
                <a:cubicBezTo>
                  <a:pt x="601" y="237"/>
                  <a:pt x="585" y="249"/>
                  <a:pt x="564" y="249"/>
                </a:cubicBezTo>
                <a:cubicBezTo>
                  <a:pt x="541" y="249"/>
                  <a:pt x="525" y="238"/>
                  <a:pt x="522" y="218"/>
                </a:cubicBezTo>
                <a:lnTo>
                  <a:pt x="543" y="218"/>
                </a:lnTo>
                <a:close/>
                <a:moveTo>
                  <a:pt x="681" y="146"/>
                </a:moveTo>
                <a:cubicBezTo>
                  <a:pt x="681" y="165"/>
                  <a:pt x="681" y="165"/>
                  <a:pt x="681" y="165"/>
                </a:cubicBezTo>
                <a:cubicBezTo>
                  <a:pt x="633" y="165"/>
                  <a:pt x="633" y="165"/>
                  <a:pt x="633" y="165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76" y="187"/>
                  <a:pt x="676" y="187"/>
                  <a:pt x="676" y="187"/>
                </a:cubicBezTo>
                <a:cubicBezTo>
                  <a:pt x="676" y="205"/>
                  <a:pt x="676" y="205"/>
                  <a:pt x="676" y="205"/>
                </a:cubicBezTo>
                <a:cubicBezTo>
                  <a:pt x="633" y="205"/>
                  <a:pt x="633" y="205"/>
                  <a:pt x="633" y="205"/>
                </a:cubicBezTo>
                <a:cubicBezTo>
                  <a:pt x="633" y="229"/>
                  <a:pt x="633" y="229"/>
                  <a:pt x="633" y="229"/>
                </a:cubicBezTo>
                <a:cubicBezTo>
                  <a:pt x="681" y="229"/>
                  <a:pt x="681" y="229"/>
                  <a:pt x="681" y="229"/>
                </a:cubicBezTo>
                <a:cubicBezTo>
                  <a:pt x="681" y="247"/>
                  <a:pt x="681" y="247"/>
                  <a:pt x="681" y="247"/>
                </a:cubicBezTo>
                <a:cubicBezTo>
                  <a:pt x="612" y="247"/>
                  <a:pt x="612" y="247"/>
                  <a:pt x="612" y="247"/>
                </a:cubicBezTo>
                <a:cubicBezTo>
                  <a:pt x="612" y="146"/>
                  <a:pt x="612" y="146"/>
                  <a:pt x="612" y="146"/>
                </a:cubicBezTo>
                <a:lnTo>
                  <a:pt x="681" y="146"/>
                </a:lnTo>
                <a:close/>
                <a:moveTo>
                  <a:pt x="268" y="14"/>
                </a:moveTo>
                <a:cubicBezTo>
                  <a:pt x="292" y="14"/>
                  <a:pt x="308" y="28"/>
                  <a:pt x="312" y="48"/>
                </a:cubicBezTo>
                <a:cubicBezTo>
                  <a:pt x="291" y="48"/>
                  <a:pt x="291" y="48"/>
                  <a:pt x="291" y="48"/>
                </a:cubicBezTo>
                <a:cubicBezTo>
                  <a:pt x="287" y="39"/>
                  <a:pt x="279" y="33"/>
                  <a:pt x="268" y="33"/>
                </a:cubicBezTo>
                <a:cubicBezTo>
                  <a:pt x="252" y="33"/>
                  <a:pt x="241" y="47"/>
                  <a:pt x="241" y="66"/>
                </a:cubicBezTo>
                <a:cubicBezTo>
                  <a:pt x="241" y="85"/>
                  <a:pt x="252" y="99"/>
                  <a:pt x="268" y="99"/>
                </a:cubicBezTo>
                <a:cubicBezTo>
                  <a:pt x="279" y="99"/>
                  <a:pt x="287" y="93"/>
                  <a:pt x="291" y="84"/>
                </a:cubicBezTo>
                <a:cubicBezTo>
                  <a:pt x="312" y="84"/>
                  <a:pt x="312" y="84"/>
                  <a:pt x="312" y="84"/>
                </a:cubicBezTo>
                <a:cubicBezTo>
                  <a:pt x="308" y="104"/>
                  <a:pt x="292" y="118"/>
                  <a:pt x="268" y="118"/>
                </a:cubicBezTo>
                <a:cubicBezTo>
                  <a:pt x="241" y="118"/>
                  <a:pt x="220" y="97"/>
                  <a:pt x="220" y="66"/>
                </a:cubicBezTo>
                <a:cubicBezTo>
                  <a:pt x="220" y="35"/>
                  <a:pt x="241" y="14"/>
                  <a:pt x="268" y="14"/>
                </a:cubicBezTo>
                <a:moveTo>
                  <a:pt x="156" y="63"/>
                </a:moveTo>
                <a:cubicBezTo>
                  <a:pt x="153" y="63"/>
                  <a:pt x="151" y="60"/>
                  <a:pt x="152" y="57"/>
                </a:cubicBezTo>
                <a:cubicBezTo>
                  <a:pt x="153" y="54"/>
                  <a:pt x="156" y="53"/>
                  <a:pt x="158" y="54"/>
                </a:cubicBezTo>
                <a:cubicBezTo>
                  <a:pt x="161" y="54"/>
                  <a:pt x="163" y="57"/>
                  <a:pt x="162" y="60"/>
                </a:cubicBezTo>
                <a:cubicBezTo>
                  <a:pt x="161" y="63"/>
                  <a:pt x="158" y="64"/>
                  <a:pt x="156" y="63"/>
                </a:cubicBezTo>
                <a:moveTo>
                  <a:pt x="154" y="34"/>
                </a:moveTo>
                <a:cubicBezTo>
                  <a:pt x="154" y="44"/>
                  <a:pt x="145" y="52"/>
                  <a:pt x="138" y="58"/>
                </a:cubicBezTo>
                <a:cubicBezTo>
                  <a:pt x="137" y="58"/>
                  <a:pt x="137" y="59"/>
                  <a:pt x="136" y="60"/>
                </a:cubicBezTo>
                <a:cubicBezTo>
                  <a:pt x="134" y="62"/>
                  <a:pt x="131" y="63"/>
                  <a:pt x="129" y="65"/>
                </a:cubicBezTo>
                <a:cubicBezTo>
                  <a:pt x="127" y="66"/>
                  <a:pt x="124" y="69"/>
                  <a:pt x="123" y="70"/>
                </a:cubicBezTo>
                <a:cubicBezTo>
                  <a:pt x="123" y="72"/>
                  <a:pt x="125" y="74"/>
                  <a:pt x="125" y="74"/>
                </a:cubicBezTo>
                <a:cubicBezTo>
                  <a:pt x="129" y="77"/>
                  <a:pt x="133" y="80"/>
                  <a:pt x="132" y="86"/>
                </a:cubicBezTo>
                <a:cubicBezTo>
                  <a:pt x="131" y="89"/>
                  <a:pt x="129" y="91"/>
                  <a:pt x="128" y="92"/>
                </a:cubicBezTo>
                <a:cubicBezTo>
                  <a:pt x="126" y="93"/>
                  <a:pt x="126" y="94"/>
                  <a:pt x="126" y="94"/>
                </a:cubicBezTo>
                <a:cubicBezTo>
                  <a:pt x="126" y="95"/>
                  <a:pt x="127" y="96"/>
                  <a:pt x="128" y="97"/>
                </a:cubicBezTo>
                <a:cubicBezTo>
                  <a:pt x="130" y="98"/>
                  <a:pt x="132" y="101"/>
                  <a:pt x="132" y="105"/>
                </a:cubicBezTo>
                <a:cubicBezTo>
                  <a:pt x="131" y="109"/>
                  <a:pt x="128" y="110"/>
                  <a:pt x="126" y="111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13"/>
                  <a:pt x="124" y="113"/>
                  <a:pt x="126" y="115"/>
                </a:cubicBezTo>
                <a:cubicBezTo>
                  <a:pt x="127" y="117"/>
                  <a:pt x="129" y="119"/>
                  <a:pt x="128" y="123"/>
                </a:cubicBezTo>
                <a:cubicBezTo>
                  <a:pt x="128" y="125"/>
                  <a:pt x="127" y="127"/>
                  <a:pt x="125" y="129"/>
                </a:cubicBezTo>
                <a:cubicBezTo>
                  <a:pt x="124" y="131"/>
                  <a:pt x="123" y="132"/>
                  <a:pt x="123" y="134"/>
                </a:cubicBezTo>
                <a:cubicBezTo>
                  <a:pt x="122" y="136"/>
                  <a:pt x="123" y="137"/>
                  <a:pt x="124" y="139"/>
                </a:cubicBezTo>
                <a:cubicBezTo>
                  <a:pt x="125" y="140"/>
                  <a:pt x="127" y="141"/>
                  <a:pt x="130" y="141"/>
                </a:cubicBezTo>
                <a:cubicBezTo>
                  <a:pt x="132" y="141"/>
                  <a:pt x="133" y="141"/>
                  <a:pt x="135" y="141"/>
                </a:cubicBezTo>
                <a:cubicBezTo>
                  <a:pt x="144" y="142"/>
                  <a:pt x="153" y="142"/>
                  <a:pt x="157" y="150"/>
                </a:cubicBezTo>
                <a:cubicBezTo>
                  <a:pt x="158" y="151"/>
                  <a:pt x="158" y="152"/>
                  <a:pt x="159" y="154"/>
                </a:cubicBezTo>
                <a:cubicBezTo>
                  <a:pt x="172" y="138"/>
                  <a:pt x="180" y="117"/>
                  <a:pt x="180" y="96"/>
                </a:cubicBezTo>
                <a:cubicBezTo>
                  <a:pt x="179" y="73"/>
                  <a:pt x="170" y="51"/>
                  <a:pt x="154" y="34"/>
                </a:cubicBezTo>
                <a:moveTo>
                  <a:pt x="136" y="19"/>
                </a:moveTo>
                <a:cubicBezTo>
                  <a:pt x="127" y="14"/>
                  <a:pt x="119" y="12"/>
                  <a:pt x="114" y="15"/>
                </a:cubicBezTo>
                <a:cubicBezTo>
                  <a:pt x="107" y="19"/>
                  <a:pt x="105" y="29"/>
                  <a:pt x="105" y="34"/>
                </a:cubicBezTo>
                <a:cubicBezTo>
                  <a:pt x="105" y="36"/>
                  <a:pt x="105" y="39"/>
                  <a:pt x="105" y="41"/>
                </a:cubicBezTo>
                <a:cubicBezTo>
                  <a:pt x="106" y="46"/>
                  <a:pt x="106" y="50"/>
                  <a:pt x="104" y="54"/>
                </a:cubicBezTo>
                <a:cubicBezTo>
                  <a:pt x="101" y="57"/>
                  <a:pt x="97" y="59"/>
                  <a:pt x="92" y="58"/>
                </a:cubicBezTo>
                <a:cubicBezTo>
                  <a:pt x="88" y="57"/>
                  <a:pt x="87" y="57"/>
                  <a:pt x="86" y="58"/>
                </a:cubicBezTo>
                <a:cubicBezTo>
                  <a:pt x="85" y="58"/>
                  <a:pt x="85" y="59"/>
                  <a:pt x="85" y="61"/>
                </a:cubicBezTo>
                <a:cubicBezTo>
                  <a:pt x="85" y="63"/>
                  <a:pt x="85" y="66"/>
                  <a:pt x="83" y="68"/>
                </a:cubicBezTo>
                <a:cubicBezTo>
                  <a:pt x="81" y="71"/>
                  <a:pt x="77" y="71"/>
                  <a:pt x="74" y="70"/>
                </a:cubicBezTo>
                <a:cubicBezTo>
                  <a:pt x="73" y="70"/>
                  <a:pt x="72" y="70"/>
                  <a:pt x="71" y="70"/>
                </a:cubicBezTo>
                <a:cubicBezTo>
                  <a:pt x="71" y="70"/>
                  <a:pt x="72" y="71"/>
                  <a:pt x="72" y="72"/>
                </a:cubicBezTo>
                <a:cubicBezTo>
                  <a:pt x="72" y="74"/>
                  <a:pt x="73" y="77"/>
                  <a:pt x="71" y="81"/>
                </a:cubicBezTo>
                <a:cubicBezTo>
                  <a:pt x="68" y="84"/>
                  <a:pt x="65" y="84"/>
                  <a:pt x="62" y="84"/>
                </a:cubicBezTo>
                <a:cubicBezTo>
                  <a:pt x="61" y="84"/>
                  <a:pt x="60" y="84"/>
                  <a:pt x="60" y="84"/>
                </a:cubicBezTo>
                <a:cubicBezTo>
                  <a:pt x="59" y="85"/>
                  <a:pt x="59" y="86"/>
                  <a:pt x="59" y="88"/>
                </a:cubicBezTo>
                <a:cubicBezTo>
                  <a:pt x="58" y="90"/>
                  <a:pt x="57" y="94"/>
                  <a:pt x="54" y="97"/>
                </a:cubicBezTo>
                <a:cubicBezTo>
                  <a:pt x="53" y="97"/>
                  <a:pt x="53" y="97"/>
                  <a:pt x="53" y="98"/>
                </a:cubicBezTo>
                <a:cubicBezTo>
                  <a:pt x="53" y="98"/>
                  <a:pt x="54" y="98"/>
                  <a:pt x="54" y="98"/>
                </a:cubicBezTo>
                <a:cubicBezTo>
                  <a:pt x="61" y="99"/>
                  <a:pt x="68" y="99"/>
                  <a:pt x="71" y="104"/>
                </a:cubicBezTo>
                <a:cubicBezTo>
                  <a:pt x="74" y="108"/>
                  <a:pt x="74" y="113"/>
                  <a:pt x="72" y="117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9" y="122"/>
                  <a:pt x="69" y="122"/>
                  <a:pt x="70" y="123"/>
                </a:cubicBezTo>
                <a:cubicBezTo>
                  <a:pt x="70" y="123"/>
                  <a:pt x="71" y="124"/>
                  <a:pt x="72" y="124"/>
                </a:cubicBezTo>
                <a:cubicBezTo>
                  <a:pt x="74" y="124"/>
                  <a:pt x="78" y="124"/>
                  <a:pt x="80" y="127"/>
                </a:cubicBezTo>
                <a:cubicBezTo>
                  <a:pt x="83" y="131"/>
                  <a:pt x="81" y="135"/>
                  <a:pt x="80" y="138"/>
                </a:cubicBezTo>
                <a:cubicBezTo>
                  <a:pt x="80" y="138"/>
                  <a:pt x="79" y="139"/>
                  <a:pt x="79" y="140"/>
                </a:cubicBezTo>
                <a:cubicBezTo>
                  <a:pt x="79" y="140"/>
                  <a:pt x="80" y="140"/>
                  <a:pt x="81" y="140"/>
                </a:cubicBezTo>
                <a:cubicBezTo>
                  <a:pt x="83" y="140"/>
                  <a:pt x="87" y="140"/>
                  <a:pt x="89" y="144"/>
                </a:cubicBezTo>
                <a:cubicBezTo>
                  <a:pt x="92" y="148"/>
                  <a:pt x="91" y="151"/>
                  <a:pt x="90" y="153"/>
                </a:cubicBezTo>
                <a:cubicBezTo>
                  <a:pt x="90" y="155"/>
                  <a:pt x="90" y="155"/>
                  <a:pt x="90" y="155"/>
                </a:cubicBezTo>
                <a:cubicBezTo>
                  <a:pt x="90" y="156"/>
                  <a:pt x="92" y="157"/>
                  <a:pt x="93" y="157"/>
                </a:cubicBezTo>
                <a:cubicBezTo>
                  <a:pt x="95" y="159"/>
                  <a:pt x="98" y="160"/>
                  <a:pt x="100" y="164"/>
                </a:cubicBezTo>
                <a:cubicBezTo>
                  <a:pt x="103" y="167"/>
                  <a:pt x="103" y="171"/>
                  <a:pt x="102" y="175"/>
                </a:cubicBezTo>
                <a:cubicBezTo>
                  <a:pt x="102" y="177"/>
                  <a:pt x="100" y="181"/>
                  <a:pt x="94" y="185"/>
                </a:cubicBezTo>
                <a:cubicBezTo>
                  <a:pt x="93" y="185"/>
                  <a:pt x="92" y="185"/>
                  <a:pt x="91" y="186"/>
                </a:cubicBezTo>
                <a:cubicBezTo>
                  <a:pt x="108" y="186"/>
                  <a:pt x="124" y="181"/>
                  <a:pt x="138" y="172"/>
                </a:cubicBezTo>
                <a:cubicBezTo>
                  <a:pt x="151" y="164"/>
                  <a:pt x="153" y="157"/>
                  <a:pt x="151" y="153"/>
                </a:cubicBezTo>
                <a:cubicBezTo>
                  <a:pt x="149" y="149"/>
                  <a:pt x="144" y="149"/>
                  <a:pt x="135" y="148"/>
                </a:cubicBezTo>
                <a:cubicBezTo>
                  <a:pt x="133" y="148"/>
                  <a:pt x="131" y="148"/>
                  <a:pt x="130" y="148"/>
                </a:cubicBezTo>
                <a:cubicBezTo>
                  <a:pt x="123" y="148"/>
                  <a:pt x="120" y="145"/>
                  <a:pt x="118" y="143"/>
                </a:cubicBezTo>
                <a:cubicBezTo>
                  <a:pt x="116" y="141"/>
                  <a:pt x="115" y="137"/>
                  <a:pt x="116" y="133"/>
                </a:cubicBezTo>
                <a:cubicBezTo>
                  <a:pt x="116" y="129"/>
                  <a:pt x="118" y="127"/>
                  <a:pt x="120" y="125"/>
                </a:cubicBezTo>
                <a:cubicBezTo>
                  <a:pt x="121" y="123"/>
                  <a:pt x="121" y="122"/>
                  <a:pt x="121" y="122"/>
                </a:cubicBezTo>
                <a:cubicBezTo>
                  <a:pt x="121" y="121"/>
                  <a:pt x="121" y="121"/>
                  <a:pt x="120" y="119"/>
                </a:cubicBezTo>
                <a:cubicBezTo>
                  <a:pt x="119" y="118"/>
                  <a:pt x="116" y="115"/>
                  <a:pt x="117" y="111"/>
                </a:cubicBezTo>
                <a:cubicBezTo>
                  <a:pt x="118" y="107"/>
                  <a:pt x="121" y="105"/>
                  <a:pt x="123" y="105"/>
                </a:cubicBezTo>
                <a:cubicBezTo>
                  <a:pt x="124" y="104"/>
                  <a:pt x="125" y="104"/>
                  <a:pt x="125" y="104"/>
                </a:cubicBezTo>
                <a:cubicBezTo>
                  <a:pt x="125" y="103"/>
                  <a:pt x="124" y="102"/>
                  <a:pt x="123" y="102"/>
                </a:cubicBezTo>
                <a:cubicBezTo>
                  <a:pt x="121" y="100"/>
                  <a:pt x="118" y="97"/>
                  <a:pt x="119" y="93"/>
                </a:cubicBezTo>
                <a:cubicBezTo>
                  <a:pt x="119" y="90"/>
                  <a:pt x="122" y="88"/>
                  <a:pt x="123" y="87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5" y="83"/>
                  <a:pt x="125" y="83"/>
                  <a:pt x="121" y="80"/>
                </a:cubicBezTo>
                <a:cubicBezTo>
                  <a:pt x="117" y="77"/>
                  <a:pt x="115" y="72"/>
                  <a:pt x="117" y="68"/>
                </a:cubicBezTo>
                <a:cubicBezTo>
                  <a:pt x="118" y="64"/>
                  <a:pt x="121" y="62"/>
                  <a:pt x="125" y="59"/>
                </a:cubicBezTo>
                <a:cubicBezTo>
                  <a:pt x="127" y="58"/>
                  <a:pt x="129" y="56"/>
                  <a:pt x="131" y="55"/>
                </a:cubicBezTo>
                <a:cubicBezTo>
                  <a:pt x="132" y="54"/>
                  <a:pt x="133" y="53"/>
                  <a:pt x="134" y="52"/>
                </a:cubicBezTo>
                <a:cubicBezTo>
                  <a:pt x="139" y="48"/>
                  <a:pt x="148" y="40"/>
                  <a:pt x="147" y="33"/>
                </a:cubicBezTo>
                <a:cubicBezTo>
                  <a:pt x="147" y="28"/>
                  <a:pt x="143" y="24"/>
                  <a:pt x="136" y="19"/>
                </a:cubicBezTo>
                <a:moveTo>
                  <a:pt x="93" y="20"/>
                </a:moveTo>
                <a:cubicBezTo>
                  <a:pt x="92" y="23"/>
                  <a:pt x="89" y="25"/>
                  <a:pt x="87" y="24"/>
                </a:cubicBezTo>
                <a:cubicBezTo>
                  <a:pt x="84" y="23"/>
                  <a:pt x="82" y="20"/>
                  <a:pt x="83" y="18"/>
                </a:cubicBezTo>
                <a:cubicBezTo>
                  <a:pt x="84" y="15"/>
                  <a:pt x="87" y="13"/>
                  <a:pt x="89" y="14"/>
                </a:cubicBezTo>
                <a:cubicBezTo>
                  <a:pt x="92" y="15"/>
                  <a:pt x="94" y="18"/>
                  <a:pt x="93" y="20"/>
                </a:cubicBezTo>
                <a:moveTo>
                  <a:pt x="90" y="7"/>
                </a:moveTo>
                <a:cubicBezTo>
                  <a:pt x="90" y="7"/>
                  <a:pt x="90" y="7"/>
                  <a:pt x="90" y="7"/>
                </a:cubicBezTo>
                <a:cubicBezTo>
                  <a:pt x="66" y="7"/>
                  <a:pt x="43" y="16"/>
                  <a:pt x="26" y="33"/>
                </a:cubicBezTo>
                <a:cubicBezTo>
                  <a:pt x="13" y="46"/>
                  <a:pt x="5" y="63"/>
                  <a:pt x="2" y="81"/>
                </a:cubicBezTo>
                <a:cubicBezTo>
                  <a:pt x="4" y="79"/>
                  <a:pt x="6" y="78"/>
                  <a:pt x="8" y="78"/>
                </a:cubicBezTo>
                <a:cubicBezTo>
                  <a:pt x="20" y="74"/>
                  <a:pt x="29" y="83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8" y="92"/>
                  <a:pt x="41" y="93"/>
                  <a:pt x="43" y="94"/>
                </a:cubicBezTo>
                <a:cubicBezTo>
                  <a:pt x="46" y="94"/>
                  <a:pt x="48" y="93"/>
                  <a:pt x="49" y="92"/>
                </a:cubicBezTo>
                <a:cubicBezTo>
                  <a:pt x="50" y="90"/>
                  <a:pt x="51" y="88"/>
                  <a:pt x="52" y="86"/>
                </a:cubicBezTo>
                <a:cubicBezTo>
                  <a:pt x="52" y="84"/>
                  <a:pt x="53" y="81"/>
                  <a:pt x="55" y="80"/>
                </a:cubicBezTo>
                <a:cubicBezTo>
                  <a:pt x="57" y="77"/>
                  <a:pt x="60" y="77"/>
                  <a:pt x="62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6" y="76"/>
                  <a:pt x="66" y="75"/>
                  <a:pt x="65" y="74"/>
                </a:cubicBezTo>
                <a:cubicBezTo>
                  <a:pt x="65" y="72"/>
                  <a:pt x="64" y="68"/>
                  <a:pt x="66" y="65"/>
                </a:cubicBezTo>
                <a:cubicBezTo>
                  <a:pt x="69" y="62"/>
                  <a:pt x="73" y="63"/>
                  <a:pt x="75" y="63"/>
                </a:cubicBezTo>
                <a:cubicBezTo>
                  <a:pt x="76" y="63"/>
                  <a:pt x="77" y="64"/>
                  <a:pt x="78" y="63"/>
                </a:cubicBezTo>
                <a:cubicBezTo>
                  <a:pt x="78" y="63"/>
                  <a:pt x="78" y="62"/>
                  <a:pt x="78" y="61"/>
                </a:cubicBezTo>
                <a:cubicBezTo>
                  <a:pt x="78" y="58"/>
                  <a:pt x="78" y="56"/>
                  <a:pt x="81" y="53"/>
                </a:cubicBezTo>
                <a:cubicBezTo>
                  <a:pt x="85" y="49"/>
                  <a:pt x="91" y="50"/>
                  <a:pt x="94" y="51"/>
                </a:cubicBezTo>
                <a:cubicBezTo>
                  <a:pt x="95" y="51"/>
                  <a:pt x="97" y="51"/>
                  <a:pt x="98" y="50"/>
                </a:cubicBezTo>
                <a:cubicBezTo>
                  <a:pt x="99" y="49"/>
                  <a:pt x="98" y="45"/>
                  <a:pt x="98" y="42"/>
                </a:cubicBezTo>
                <a:cubicBezTo>
                  <a:pt x="98" y="39"/>
                  <a:pt x="98" y="36"/>
                  <a:pt x="98" y="34"/>
                </a:cubicBezTo>
                <a:cubicBezTo>
                  <a:pt x="98" y="25"/>
                  <a:pt x="101" y="14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04" y="8"/>
                  <a:pt x="97" y="7"/>
                  <a:pt x="90" y="7"/>
                </a:cubicBezTo>
                <a:moveTo>
                  <a:pt x="29" y="109"/>
                </a:moveTo>
                <a:cubicBezTo>
                  <a:pt x="28" y="112"/>
                  <a:pt x="26" y="113"/>
                  <a:pt x="23" y="112"/>
                </a:cubicBezTo>
                <a:cubicBezTo>
                  <a:pt x="20" y="112"/>
                  <a:pt x="19" y="109"/>
                  <a:pt x="19" y="106"/>
                </a:cubicBezTo>
                <a:cubicBezTo>
                  <a:pt x="20" y="103"/>
                  <a:pt x="23" y="102"/>
                  <a:pt x="26" y="103"/>
                </a:cubicBezTo>
                <a:cubicBezTo>
                  <a:pt x="28" y="103"/>
                  <a:pt x="30" y="106"/>
                  <a:pt x="29" y="109"/>
                </a:cubicBezTo>
                <a:moveTo>
                  <a:pt x="95" y="168"/>
                </a:moveTo>
                <a:cubicBezTo>
                  <a:pt x="93" y="166"/>
                  <a:pt x="91" y="165"/>
                  <a:pt x="90" y="164"/>
                </a:cubicBezTo>
                <a:cubicBezTo>
                  <a:pt x="88" y="163"/>
                  <a:pt x="86" y="161"/>
                  <a:pt x="84" y="159"/>
                </a:cubicBezTo>
                <a:cubicBezTo>
                  <a:pt x="82" y="156"/>
                  <a:pt x="83" y="153"/>
                  <a:pt x="84" y="151"/>
                </a:cubicBezTo>
                <a:cubicBezTo>
                  <a:pt x="84" y="150"/>
                  <a:pt x="84" y="149"/>
                  <a:pt x="83" y="148"/>
                </a:cubicBezTo>
                <a:cubicBezTo>
                  <a:pt x="83" y="147"/>
                  <a:pt x="83" y="147"/>
                  <a:pt x="81" y="147"/>
                </a:cubicBezTo>
                <a:cubicBezTo>
                  <a:pt x="78" y="147"/>
                  <a:pt x="75" y="147"/>
                  <a:pt x="73" y="144"/>
                </a:cubicBezTo>
                <a:cubicBezTo>
                  <a:pt x="71" y="141"/>
                  <a:pt x="72" y="137"/>
                  <a:pt x="73" y="135"/>
                </a:cubicBezTo>
                <a:cubicBezTo>
                  <a:pt x="74" y="133"/>
                  <a:pt x="75" y="132"/>
                  <a:pt x="74" y="131"/>
                </a:cubicBezTo>
                <a:cubicBezTo>
                  <a:pt x="74" y="131"/>
                  <a:pt x="73" y="131"/>
                  <a:pt x="72" y="131"/>
                </a:cubicBezTo>
                <a:cubicBezTo>
                  <a:pt x="69" y="130"/>
                  <a:pt x="66" y="130"/>
                  <a:pt x="64" y="127"/>
                </a:cubicBezTo>
                <a:cubicBezTo>
                  <a:pt x="61" y="123"/>
                  <a:pt x="63" y="119"/>
                  <a:pt x="65" y="115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7" y="112"/>
                  <a:pt x="66" y="110"/>
                  <a:pt x="65" y="108"/>
                </a:cubicBezTo>
                <a:cubicBezTo>
                  <a:pt x="64" y="106"/>
                  <a:pt x="58" y="105"/>
                  <a:pt x="53" y="105"/>
                </a:cubicBezTo>
                <a:cubicBezTo>
                  <a:pt x="52" y="105"/>
                  <a:pt x="51" y="105"/>
                  <a:pt x="50" y="104"/>
                </a:cubicBezTo>
                <a:cubicBezTo>
                  <a:pt x="44" y="104"/>
                  <a:pt x="37" y="102"/>
                  <a:pt x="3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3" y="87"/>
                  <a:pt x="18" y="82"/>
                  <a:pt x="10" y="84"/>
                </a:cubicBezTo>
                <a:cubicBezTo>
                  <a:pt x="1" y="88"/>
                  <a:pt x="0" y="100"/>
                  <a:pt x="2" y="111"/>
                </a:cubicBezTo>
                <a:cubicBezTo>
                  <a:pt x="5" y="129"/>
                  <a:pt x="13" y="146"/>
                  <a:pt x="27" y="160"/>
                </a:cubicBezTo>
                <a:cubicBezTo>
                  <a:pt x="35" y="168"/>
                  <a:pt x="44" y="174"/>
                  <a:pt x="55" y="179"/>
                </a:cubicBezTo>
                <a:cubicBezTo>
                  <a:pt x="69" y="184"/>
                  <a:pt x="81" y="184"/>
                  <a:pt x="91" y="178"/>
                </a:cubicBezTo>
                <a:cubicBezTo>
                  <a:pt x="93" y="177"/>
                  <a:pt x="95" y="175"/>
                  <a:pt x="96" y="173"/>
                </a:cubicBezTo>
                <a:cubicBezTo>
                  <a:pt x="96" y="171"/>
                  <a:pt x="95" y="169"/>
                  <a:pt x="95" y="168"/>
                </a:cubicBezTo>
                <a:moveTo>
                  <a:pt x="93" y="208"/>
                </a:moveTo>
                <a:cubicBezTo>
                  <a:pt x="90" y="208"/>
                  <a:pt x="90" y="208"/>
                  <a:pt x="90" y="208"/>
                </a:cubicBezTo>
                <a:cubicBezTo>
                  <a:pt x="86" y="208"/>
                  <a:pt x="86" y="208"/>
                  <a:pt x="86" y="208"/>
                </a:cubicBezTo>
                <a:cubicBezTo>
                  <a:pt x="86" y="226"/>
                  <a:pt x="69" y="240"/>
                  <a:pt x="47" y="240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133" y="247"/>
                  <a:pt x="133" y="247"/>
                  <a:pt x="133" y="247"/>
                </a:cubicBezTo>
                <a:cubicBezTo>
                  <a:pt x="133" y="240"/>
                  <a:pt x="133" y="240"/>
                  <a:pt x="133" y="240"/>
                </a:cubicBezTo>
                <a:cubicBezTo>
                  <a:pt x="111" y="240"/>
                  <a:pt x="93" y="226"/>
                  <a:pt x="93" y="208"/>
                </a:cubicBezTo>
                <a:moveTo>
                  <a:pt x="130" y="0"/>
                </a:moveTo>
                <a:cubicBezTo>
                  <a:pt x="127" y="7"/>
                  <a:pt x="127" y="7"/>
                  <a:pt x="127" y="7"/>
                </a:cubicBezTo>
                <a:cubicBezTo>
                  <a:pt x="177" y="27"/>
                  <a:pt x="200" y="84"/>
                  <a:pt x="180" y="133"/>
                </a:cubicBezTo>
                <a:cubicBezTo>
                  <a:pt x="159" y="183"/>
                  <a:pt x="102" y="206"/>
                  <a:pt x="53" y="186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63" y="198"/>
                  <a:pt x="77" y="200"/>
                  <a:pt x="90" y="200"/>
                </a:cubicBezTo>
                <a:cubicBezTo>
                  <a:pt x="131" y="200"/>
                  <a:pt x="170" y="176"/>
                  <a:pt x="186" y="136"/>
                </a:cubicBezTo>
                <a:cubicBezTo>
                  <a:pt x="208" y="83"/>
                  <a:pt x="183" y="22"/>
                  <a:pt x="13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defTabSz="717550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177800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60363" indent="-182563" algn="l" rtl="0" fontAlgn="base">
        <a:lnSpc>
          <a:spcPct val="110000"/>
        </a:lnSpc>
        <a:spcBef>
          <a:spcPct val="0"/>
        </a:spcBef>
        <a:spcAft>
          <a:spcPts val="600"/>
        </a:spcAft>
        <a:buFont typeface="Courier New" panose="02070309020205020404" pitchFamily="49" charset="0"/>
        <a:buChar char="o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7159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»"/>
        <a:tabLst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37BCDE9-50A7-DE99-0194-4AD3E79186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60350"/>
            <a:ext cx="84248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764FAEC-A48D-19D8-9D88-4EE16B847E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628775"/>
            <a:ext cx="112331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5C139-ED50-79F2-02AC-343DB9847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5" y="6356350"/>
            <a:ext cx="5616575" cy="3857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3A29F-F591-A244-3628-8C1C0E364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0025" y="6356350"/>
            <a:ext cx="13525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chemeClr val="bg1"/>
                </a:solidFill>
              </a:defRPr>
            </a:lvl1pPr>
          </a:lstStyle>
          <a:p>
            <a:fld id="{5478720A-268A-4AEA-9CEA-619553981EF0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3078" name="Freeform 5">
            <a:extLst>
              <a:ext uri="{FF2B5EF4-FFF2-40B4-BE49-F238E27FC236}">
                <a16:creationId xmlns:a16="http://schemas.microsoft.com/office/drawing/2014/main" id="{0163FB72-0153-5D07-8E50-11DE2B7C60D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360025" y="274638"/>
            <a:ext cx="1352550" cy="373062"/>
          </a:xfrm>
          <a:custGeom>
            <a:avLst/>
            <a:gdLst>
              <a:gd name="T0" fmla="*/ 515171 w 908"/>
              <a:gd name="T1" fmla="*/ 110870 h 249"/>
              <a:gd name="T2" fmla="*/ 515171 w 908"/>
              <a:gd name="T3" fmla="*/ 83901 h 249"/>
              <a:gd name="T4" fmla="*/ 699798 w 908"/>
              <a:gd name="T5" fmla="*/ 61428 h 249"/>
              <a:gd name="T6" fmla="*/ 626841 w 908"/>
              <a:gd name="T7" fmla="*/ 175294 h 249"/>
              <a:gd name="T8" fmla="*/ 772756 w 908"/>
              <a:gd name="T9" fmla="*/ 175294 h 249"/>
              <a:gd name="T10" fmla="*/ 835291 w 908"/>
              <a:gd name="T11" fmla="*/ 50940 h 249"/>
              <a:gd name="T12" fmla="*/ 754889 w 908"/>
              <a:gd name="T13" fmla="*/ 23972 h 249"/>
              <a:gd name="T14" fmla="*/ 929094 w 908"/>
              <a:gd name="T15" fmla="*/ 110870 h 249"/>
              <a:gd name="T16" fmla="*/ 929094 w 908"/>
              <a:gd name="T17" fmla="*/ 83901 h 249"/>
              <a:gd name="T18" fmla="*/ 1112233 w 908"/>
              <a:gd name="T19" fmla="*/ 61428 h 249"/>
              <a:gd name="T20" fmla="*/ 1040764 w 908"/>
              <a:gd name="T21" fmla="*/ 175294 h 249"/>
              <a:gd name="T22" fmla="*/ 1186679 w 908"/>
              <a:gd name="T23" fmla="*/ 175294 h 249"/>
              <a:gd name="T24" fmla="*/ 1198591 w 908"/>
              <a:gd name="T25" fmla="*/ 175294 h 249"/>
              <a:gd name="T26" fmla="*/ 1351951 w 908"/>
              <a:gd name="T27" fmla="*/ 23972 h 249"/>
              <a:gd name="T28" fmla="*/ 1264104 w 908"/>
              <a:gd name="T29" fmla="*/ 175294 h 249"/>
              <a:gd name="T30" fmla="*/ 363300 w 908"/>
              <a:gd name="T31" fmla="*/ 307139 h 249"/>
              <a:gd name="T32" fmla="*/ 363300 w 908"/>
              <a:gd name="T33" fmla="*/ 278673 h 249"/>
              <a:gd name="T34" fmla="*/ 510704 w 908"/>
              <a:gd name="T35" fmla="*/ 295153 h 249"/>
              <a:gd name="T36" fmla="*/ 479436 w 908"/>
              <a:gd name="T37" fmla="*/ 295153 h 249"/>
              <a:gd name="T38" fmla="*/ 637263 w 908"/>
              <a:gd name="T39" fmla="*/ 218743 h 249"/>
              <a:gd name="T40" fmla="*/ 731066 w 908"/>
              <a:gd name="T41" fmla="*/ 218743 h 249"/>
              <a:gd name="T42" fmla="*/ 808491 w 908"/>
              <a:gd name="T43" fmla="*/ 326617 h 249"/>
              <a:gd name="T44" fmla="*/ 780201 w 908"/>
              <a:gd name="T45" fmla="*/ 263690 h 249"/>
              <a:gd name="T46" fmla="*/ 811468 w 908"/>
              <a:gd name="T47" fmla="*/ 260694 h 249"/>
              <a:gd name="T48" fmla="*/ 777223 w 908"/>
              <a:gd name="T49" fmla="*/ 326617 h 249"/>
              <a:gd name="T50" fmla="*/ 942494 w 908"/>
              <a:gd name="T51" fmla="*/ 280171 h 249"/>
              <a:gd name="T52" fmla="*/ 1013963 w 908"/>
              <a:gd name="T53" fmla="*/ 343097 h 249"/>
              <a:gd name="T54" fmla="*/ 399034 w 908"/>
              <a:gd name="T55" fmla="*/ 20975 h 249"/>
              <a:gd name="T56" fmla="*/ 399034 w 908"/>
              <a:gd name="T57" fmla="*/ 148326 h 249"/>
              <a:gd name="T58" fmla="*/ 399034 w 908"/>
              <a:gd name="T59" fmla="*/ 20975 h 249"/>
              <a:gd name="T60" fmla="*/ 232274 w 908"/>
              <a:gd name="T61" fmla="*/ 94389 h 249"/>
              <a:gd name="T62" fmla="*/ 183139 w 908"/>
              <a:gd name="T63" fmla="*/ 104877 h 249"/>
              <a:gd name="T64" fmla="*/ 190583 w 908"/>
              <a:gd name="T65" fmla="*/ 145329 h 249"/>
              <a:gd name="T66" fmla="*/ 190583 w 908"/>
              <a:gd name="T67" fmla="*/ 184284 h 249"/>
              <a:gd name="T68" fmla="*/ 201006 w 908"/>
              <a:gd name="T69" fmla="*/ 211252 h 249"/>
              <a:gd name="T70" fmla="*/ 202495 w 908"/>
              <a:gd name="T71" fmla="*/ 28467 h 249"/>
              <a:gd name="T72" fmla="*/ 136982 w 908"/>
              <a:gd name="T73" fmla="*/ 86898 h 249"/>
              <a:gd name="T74" fmla="*/ 105714 w 908"/>
              <a:gd name="T75" fmla="*/ 104877 h 249"/>
              <a:gd name="T76" fmla="*/ 87847 w 908"/>
              <a:gd name="T77" fmla="*/ 131845 h 249"/>
              <a:gd name="T78" fmla="*/ 107203 w 908"/>
              <a:gd name="T79" fmla="*/ 175294 h 249"/>
              <a:gd name="T80" fmla="*/ 119115 w 908"/>
              <a:gd name="T81" fmla="*/ 206757 h 249"/>
              <a:gd name="T82" fmla="*/ 134004 w 908"/>
              <a:gd name="T83" fmla="*/ 232227 h 249"/>
              <a:gd name="T84" fmla="*/ 135493 w 908"/>
              <a:gd name="T85" fmla="*/ 278673 h 249"/>
              <a:gd name="T86" fmla="*/ 175694 w 908"/>
              <a:gd name="T87" fmla="*/ 214248 h 249"/>
              <a:gd name="T88" fmla="*/ 174205 w 908"/>
              <a:gd name="T89" fmla="*/ 166305 h 249"/>
              <a:gd name="T90" fmla="*/ 183139 w 908"/>
              <a:gd name="T91" fmla="*/ 130347 h 249"/>
              <a:gd name="T92" fmla="*/ 195050 w 908"/>
              <a:gd name="T93" fmla="*/ 82403 h 249"/>
              <a:gd name="T94" fmla="*/ 129537 w 908"/>
              <a:gd name="T95" fmla="*/ 35958 h 249"/>
              <a:gd name="T96" fmla="*/ 134004 w 908"/>
              <a:gd name="T97" fmla="*/ 10488 h 249"/>
              <a:gd name="T98" fmla="*/ 53602 w 908"/>
              <a:gd name="T99" fmla="*/ 134842 h 249"/>
              <a:gd name="T100" fmla="*/ 81891 w 908"/>
              <a:gd name="T101" fmla="*/ 119859 h 249"/>
              <a:gd name="T102" fmla="*/ 111670 w 908"/>
              <a:gd name="T103" fmla="*/ 94389 h 249"/>
              <a:gd name="T104" fmla="*/ 145915 w 908"/>
              <a:gd name="T105" fmla="*/ 74912 h 249"/>
              <a:gd name="T106" fmla="*/ 134004 w 908"/>
              <a:gd name="T107" fmla="*/ 10488 h 249"/>
              <a:gd name="T108" fmla="*/ 43179 w 908"/>
              <a:gd name="T109" fmla="*/ 163308 h 249"/>
              <a:gd name="T110" fmla="*/ 123581 w 908"/>
              <a:gd name="T111" fmla="*/ 221740 h 249"/>
              <a:gd name="T112" fmla="*/ 107203 w 908"/>
              <a:gd name="T113" fmla="*/ 196270 h 249"/>
              <a:gd name="T114" fmla="*/ 78913 w 908"/>
              <a:gd name="T115" fmla="*/ 157315 h 249"/>
              <a:gd name="T116" fmla="*/ 2978 w 908"/>
              <a:gd name="T117" fmla="*/ 166305 h 249"/>
              <a:gd name="T118" fmla="*/ 141449 w 908"/>
              <a:gd name="T119" fmla="*/ 251704 h 249"/>
              <a:gd name="T120" fmla="*/ 69980 w 908"/>
              <a:gd name="T121" fmla="*/ 370066 h 249"/>
              <a:gd name="T122" fmla="*/ 189094 w 908"/>
              <a:gd name="T123" fmla="*/ 10488 h 249"/>
              <a:gd name="T124" fmla="*/ 276942 w 908"/>
              <a:gd name="T125" fmla="*/ 203761 h 2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7" h="249">
                <a:moveTo>
                  <a:pt x="413" y="16"/>
                </a:moveTo>
                <a:cubicBezTo>
                  <a:pt x="413" y="117"/>
                  <a:pt x="413" y="117"/>
                  <a:pt x="413" y="1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46" y="74"/>
                  <a:pt x="346" y="74"/>
                  <a:pt x="346" y="74"/>
                </a:cubicBezTo>
                <a:cubicBezTo>
                  <a:pt x="346" y="117"/>
                  <a:pt x="346" y="117"/>
                  <a:pt x="346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92" y="56"/>
                  <a:pt x="392" y="56"/>
                  <a:pt x="392" y="56"/>
                </a:cubicBezTo>
                <a:cubicBezTo>
                  <a:pt x="392" y="16"/>
                  <a:pt x="392" y="16"/>
                  <a:pt x="392" y="16"/>
                </a:cubicBezTo>
                <a:lnTo>
                  <a:pt x="413" y="16"/>
                </a:lnTo>
                <a:close/>
                <a:moveTo>
                  <a:pt x="458" y="75"/>
                </a:moveTo>
                <a:cubicBezTo>
                  <a:pt x="470" y="41"/>
                  <a:pt x="470" y="41"/>
                  <a:pt x="470" y="41"/>
                </a:cubicBezTo>
                <a:cubicBezTo>
                  <a:pt x="482" y="75"/>
                  <a:pt x="482" y="75"/>
                  <a:pt x="482" y="75"/>
                </a:cubicBezTo>
                <a:lnTo>
                  <a:pt x="458" y="75"/>
                </a:lnTo>
                <a:close/>
                <a:moveTo>
                  <a:pt x="481" y="16"/>
                </a:moveTo>
                <a:cubicBezTo>
                  <a:pt x="460" y="16"/>
                  <a:pt x="460" y="16"/>
                  <a:pt x="460" y="16"/>
                </a:cubicBezTo>
                <a:cubicBezTo>
                  <a:pt x="421" y="117"/>
                  <a:pt x="421" y="117"/>
                  <a:pt x="421" y="117"/>
                </a:cubicBezTo>
                <a:cubicBezTo>
                  <a:pt x="442" y="117"/>
                  <a:pt x="442" y="117"/>
                  <a:pt x="442" y="117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498" y="117"/>
                  <a:pt x="498" y="117"/>
                  <a:pt x="498" y="117"/>
                </a:cubicBezTo>
                <a:cubicBezTo>
                  <a:pt x="519" y="117"/>
                  <a:pt x="519" y="117"/>
                  <a:pt x="519" y="117"/>
                </a:cubicBezTo>
                <a:lnTo>
                  <a:pt x="481" y="16"/>
                </a:lnTo>
                <a:close/>
                <a:moveTo>
                  <a:pt x="507" y="16"/>
                </a:moveTo>
                <a:cubicBezTo>
                  <a:pt x="593" y="16"/>
                  <a:pt x="593" y="16"/>
                  <a:pt x="593" y="16"/>
                </a:cubicBezTo>
                <a:cubicBezTo>
                  <a:pt x="593" y="34"/>
                  <a:pt x="593" y="34"/>
                  <a:pt x="593" y="34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117"/>
                  <a:pt x="561" y="117"/>
                  <a:pt x="561" y="117"/>
                </a:cubicBezTo>
                <a:cubicBezTo>
                  <a:pt x="539" y="117"/>
                  <a:pt x="539" y="117"/>
                  <a:pt x="539" y="117"/>
                </a:cubicBezTo>
                <a:cubicBezTo>
                  <a:pt x="539" y="34"/>
                  <a:pt x="539" y="34"/>
                  <a:pt x="539" y="34"/>
                </a:cubicBezTo>
                <a:cubicBezTo>
                  <a:pt x="507" y="34"/>
                  <a:pt x="507" y="34"/>
                  <a:pt x="507" y="34"/>
                </a:cubicBezTo>
                <a:lnTo>
                  <a:pt x="507" y="16"/>
                </a:lnTo>
                <a:close/>
                <a:moveTo>
                  <a:pt x="691" y="16"/>
                </a:moveTo>
                <a:cubicBezTo>
                  <a:pt x="691" y="117"/>
                  <a:pt x="691" y="117"/>
                  <a:pt x="691" y="117"/>
                </a:cubicBezTo>
                <a:cubicBezTo>
                  <a:pt x="670" y="117"/>
                  <a:pt x="670" y="117"/>
                  <a:pt x="670" y="117"/>
                </a:cubicBezTo>
                <a:cubicBezTo>
                  <a:pt x="670" y="74"/>
                  <a:pt x="670" y="74"/>
                  <a:pt x="670" y="74"/>
                </a:cubicBezTo>
                <a:cubicBezTo>
                  <a:pt x="624" y="74"/>
                  <a:pt x="624" y="74"/>
                  <a:pt x="624" y="74"/>
                </a:cubicBezTo>
                <a:cubicBezTo>
                  <a:pt x="624" y="117"/>
                  <a:pt x="624" y="117"/>
                  <a:pt x="624" y="117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6"/>
                  <a:pt x="603" y="16"/>
                  <a:pt x="603" y="16"/>
                </a:cubicBezTo>
                <a:cubicBezTo>
                  <a:pt x="624" y="16"/>
                  <a:pt x="624" y="16"/>
                  <a:pt x="624" y="16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70" y="56"/>
                  <a:pt x="670" y="56"/>
                  <a:pt x="670" y="56"/>
                </a:cubicBezTo>
                <a:cubicBezTo>
                  <a:pt x="670" y="16"/>
                  <a:pt x="670" y="16"/>
                  <a:pt x="670" y="16"/>
                </a:cubicBezTo>
                <a:lnTo>
                  <a:pt x="691" y="16"/>
                </a:lnTo>
                <a:close/>
                <a:moveTo>
                  <a:pt x="735" y="75"/>
                </a:moveTo>
                <a:cubicBezTo>
                  <a:pt x="747" y="41"/>
                  <a:pt x="747" y="41"/>
                  <a:pt x="747" y="41"/>
                </a:cubicBezTo>
                <a:cubicBezTo>
                  <a:pt x="760" y="75"/>
                  <a:pt x="760" y="75"/>
                  <a:pt x="760" y="75"/>
                </a:cubicBezTo>
                <a:lnTo>
                  <a:pt x="735" y="75"/>
                </a:lnTo>
                <a:close/>
                <a:moveTo>
                  <a:pt x="758" y="16"/>
                </a:moveTo>
                <a:cubicBezTo>
                  <a:pt x="737" y="16"/>
                  <a:pt x="737" y="16"/>
                  <a:pt x="737" y="16"/>
                </a:cubicBezTo>
                <a:cubicBezTo>
                  <a:pt x="699" y="117"/>
                  <a:pt x="699" y="117"/>
                  <a:pt x="699" y="117"/>
                </a:cubicBezTo>
                <a:cubicBezTo>
                  <a:pt x="720" y="117"/>
                  <a:pt x="720" y="117"/>
                  <a:pt x="720" y="117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66" y="92"/>
                  <a:pt x="766" y="92"/>
                  <a:pt x="766" y="92"/>
                </a:cubicBezTo>
                <a:cubicBezTo>
                  <a:pt x="775" y="117"/>
                  <a:pt x="775" y="117"/>
                  <a:pt x="775" y="117"/>
                </a:cubicBezTo>
                <a:cubicBezTo>
                  <a:pt x="797" y="117"/>
                  <a:pt x="797" y="117"/>
                  <a:pt x="797" y="117"/>
                </a:cubicBezTo>
                <a:lnTo>
                  <a:pt x="758" y="16"/>
                </a:lnTo>
                <a:close/>
                <a:moveTo>
                  <a:pt x="849" y="117"/>
                </a:moveTo>
                <a:cubicBezTo>
                  <a:pt x="824" y="51"/>
                  <a:pt x="824" y="51"/>
                  <a:pt x="824" y="51"/>
                </a:cubicBezTo>
                <a:cubicBezTo>
                  <a:pt x="824" y="117"/>
                  <a:pt x="824" y="117"/>
                  <a:pt x="824" y="117"/>
                </a:cubicBezTo>
                <a:cubicBezTo>
                  <a:pt x="805" y="117"/>
                  <a:pt x="805" y="117"/>
                  <a:pt x="805" y="117"/>
                </a:cubicBezTo>
                <a:cubicBezTo>
                  <a:pt x="805" y="16"/>
                  <a:pt x="805" y="16"/>
                  <a:pt x="805" y="16"/>
                </a:cubicBezTo>
                <a:cubicBezTo>
                  <a:pt x="830" y="16"/>
                  <a:pt x="830" y="16"/>
                  <a:pt x="830" y="16"/>
                </a:cubicBezTo>
                <a:cubicBezTo>
                  <a:pt x="857" y="87"/>
                  <a:pt x="857" y="87"/>
                  <a:pt x="857" y="87"/>
                </a:cubicBezTo>
                <a:cubicBezTo>
                  <a:pt x="883" y="16"/>
                  <a:pt x="883" y="16"/>
                  <a:pt x="883" y="16"/>
                </a:cubicBezTo>
                <a:cubicBezTo>
                  <a:pt x="908" y="16"/>
                  <a:pt x="908" y="16"/>
                  <a:pt x="908" y="16"/>
                </a:cubicBezTo>
                <a:cubicBezTo>
                  <a:pt x="908" y="117"/>
                  <a:pt x="908" y="117"/>
                  <a:pt x="908" y="117"/>
                </a:cubicBezTo>
                <a:cubicBezTo>
                  <a:pt x="888" y="117"/>
                  <a:pt x="888" y="117"/>
                  <a:pt x="888" y="117"/>
                </a:cubicBezTo>
                <a:cubicBezTo>
                  <a:pt x="888" y="51"/>
                  <a:pt x="888" y="51"/>
                  <a:pt x="888" y="51"/>
                </a:cubicBezTo>
                <a:cubicBezTo>
                  <a:pt x="864" y="117"/>
                  <a:pt x="864" y="117"/>
                  <a:pt x="864" y="117"/>
                </a:cubicBezTo>
                <a:lnTo>
                  <a:pt x="849" y="117"/>
                </a:lnTo>
                <a:close/>
                <a:moveTo>
                  <a:pt x="311" y="146"/>
                </a:moveTo>
                <a:cubicBezTo>
                  <a:pt x="311" y="247"/>
                  <a:pt x="311" y="247"/>
                  <a:pt x="311" y="247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44" y="205"/>
                  <a:pt x="244" y="205"/>
                  <a:pt x="244" y="20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44" y="146"/>
                  <a:pt x="244" y="146"/>
                  <a:pt x="244" y="146"/>
                </a:cubicBezTo>
                <a:cubicBezTo>
                  <a:pt x="244" y="186"/>
                  <a:pt x="244" y="186"/>
                  <a:pt x="244" y="186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90" y="146"/>
                  <a:pt x="290" y="146"/>
                  <a:pt x="290" y="146"/>
                </a:cubicBezTo>
                <a:lnTo>
                  <a:pt x="311" y="146"/>
                </a:lnTo>
                <a:close/>
                <a:moveTo>
                  <a:pt x="369" y="230"/>
                </a:moveTo>
                <a:cubicBezTo>
                  <a:pt x="353" y="230"/>
                  <a:pt x="343" y="216"/>
                  <a:pt x="343" y="197"/>
                </a:cubicBezTo>
                <a:cubicBezTo>
                  <a:pt x="343" y="177"/>
                  <a:pt x="353" y="163"/>
                  <a:pt x="369" y="163"/>
                </a:cubicBezTo>
                <a:cubicBezTo>
                  <a:pt x="385" y="163"/>
                  <a:pt x="396" y="177"/>
                  <a:pt x="396" y="197"/>
                </a:cubicBezTo>
                <a:cubicBezTo>
                  <a:pt x="396" y="216"/>
                  <a:pt x="385" y="230"/>
                  <a:pt x="369" y="230"/>
                </a:cubicBezTo>
                <a:moveTo>
                  <a:pt x="369" y="145"/>
                </a:moveTo>
                <a:cubicBezTo>
                  <a:pt x="341" y="145"/>
                  <a:pt x="322" y="166"/>
                  <a:pt x="322" y="197"/>
                </a:cubicBezTo>
                <a:cubicBezTo>
                  <a:pt x="322" y="227"/>
                  <a:pt x="341" y="249"/>
                  <a:pt x="369" y="249"/>
                </a:cubicBezTo>
                <a:cubicBezTo>
                  <a:pt x="397" y="249"/>
                  <a:pt x="417" y="227"/>
                  <a:pt x="417" y="197"/>
                </a:cubicBezTo>
                <a:cubicBezTo>
                  <a:pt x="417" y="166"/>
                  <a:pt x="397" y="145"/>
                  <a:pt x="369" y="145"/>
                </a:cubicBezTo>
                <a:moveTo>
                  <a:pt x="428" y="207"/>
                </a:moveTo>
                <a:cubicBezTo>
                  <a:pt x="428" y="146"/>
                  <a:pt x="428" y="146"/>
                  <a:pt x="428" y="146"/>
                </a:cubicBezTo>
                <a:cubicBezTo>
                  <a:pt x="449" y="146"/>
                  <a:pt x="449" y="146"/>
                  <a:pt x="449" y="146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49" y="222"/>
                  <a:pt x="457" y="230"/>
                  <a:pt x="470" y="230"/>
                </a:cubicBezTo>
                <a:cubicBezTo>
                  <a:pt x="483" y="230"/>
                  <a:pt x="491" y="222"/>
                  <a:pt x="491" y="204"/>
                </a:cubicBezTo>
                <a:cubicBezTo>
                  <a:pt x="491" y="146"/>
                  <a:pt x="491" y="146"/>
                  <a:pt x="491" y="146"/>
                </a:cubicBezTo>
                <a:cubicBezTo>
                  <a:pt x="512" y="146"/>
                  <a:pt x="512" y="146"/>
                  <a:pt x="512" y="146"/>
                </a:cubicBezTo>
                <a:cubicBezTo>
                  <a:pt x="512" y="207"/>
                  <a:pt x="512" y="207"/>
                  <a:pt x="512" y="207"/>
                </a:cubicBezTo>
                <a:cubicBezTo>
                  <a:pt x="512" y="234"/>
                  <a:pt x="495" y="249"/>
                  <a:pt x="470" y="249"/>
                </a:cubicBezTo>
                <a:cubicBezTo>
                  <a:pt x="445" y="249"/>
                  <a:pt x="428" y="234"/>
                  <a:pt x="428" y="207"/>
                </a:cubicBezTo>
                <a:moveTo>
                  <a:pt x="543" y="218"/>
                </a:moveTo>
                <a:cubicBezTo>
                  <a:pt x="546" y="227"/>
                  <a:pt x="554" y="231"/>
                  <a:pt x="563" y="231"/>
                </a:cubicBezTo>
                <a:cubicBezTo>
                  <a:pt x="574" y="231"/>
                  <a:pt x="580" y="227"/>
                  <a:pt x="580" y="219"/>
                </a:cubicBezTo>
                <a:cubicBezTo>
                  <a:pt x="580" y="213"/>
                  <a:pt x="577" y="209"/>
                  <a:pt x="568" y="207"/>
                </a:cubicBezTo>
                <a:cubicBezTo>
                  <a:pt x="550" y="203"/>
                  <a:pt x="550" y="203"/>
                  <a:pt x="550" y="203"/>
                </a:cubicBezTo>
                <a:cubicBezTo>
                  <a:pt x="535" y="200"/>
                  <a:pt x="524" y="192"/>
                  <a:pt x="524" y="176"/>
                </a:cubicBezTo>
                <a:cubicBezTo>
                  <a:pt x="524" y="157"/>
                  <a:pt x="539" y="145"/>
                  <a:pt x="561" y="145"/>
                </a:cubicBezTo>
                <a:cubicBezTo>
                  <a:pt x="584" y="145"/>
                  <a:pt x="597" y="157"/>
                  <a:pt x="600" y="174"/>
                </a:cubicBezTo>
                <a:cubicBezTo>
                  <a:pt x="579" y="174"/>
                  <a:pt x="579" y="174"/>
                  <a:pt x="579" y="174"/>
                </a:cubicBezTo>
                <a:cubicBezTo>
                  <a:pt x="577" y="167"/>
                  <a:pt x="571" y="162"/>
                  <a:pt x="561" y="162"/>
                </a:cubicBezTo>
                <a:cubicBezTo>
                  <a:pt x="551" y="162"/>
                  <a:pt x="545" y="166"/>
                  <a:pt x="545" y="174"/>
                </a:cubicBezTo>
                <a:cubicBezTo>
                  <a:pt x="545" y="179"/>
                  <a:pt x="549" y="183"/>
                  <a:pt x="556" y="185"/>
                </a:cubicBezTo>
                <a:cubicBezTo>
                  <a:pt x="575" y="189"/>
                  <a:pt x="575" y="189"/>
                  <a:pt x="575" y="189"/>
                </a:cubicBezTo>
                <a:cubicBezTo>
                  <a:pt x="591" y="193"/>
                  <a:pt x="601" y="202"/>
                  <a:pt x="601" y="217"/>
                </a:cubicBezTo>
                <a:cubicBezTo>
                  <a:pt x="601" y="237"/>
                  <a:pt x="585" y="249"/>
                  <a:pt x="564" y="249"/>
                </a:cubicBezTo>
                <a:cubicBezTo>
                  <a:pt x="541" y="249"/>
                  <a:pt x="525" y="238"/>
                  <a:pt x="522" y="218"/>
                </a:cubicBezTo>
                <a:lnTo>
                  <a:pt x="543" y="218"/>
                </a:lnTo>
                <a:close/>
                <a:moveTo>
                  <a:pt x="681" y="146"/>
                </a:moveTo>
                <a:cubicBezTo>
                  <a:pt x="681" y="165"/>
                  <a:pt x="681" y="165"/>
                  <a:pt x="681" y="165"/>
                </a:cubicBezTo>
                <a:cubicBezTo>
                  <a:pt x="633" y="165"/>
                  <a:pt x="633" y="165"/>
                  <a:pt x="633" y="165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76" y="187"/>
                  <a:pt x="676" y="187"/>
                  <a:pt x="676" y="187"/>
                </a:cubicBezTo>
                <a:cubicBezTo>
                  <a:pt x="676" y="205"/>
                  <a:pt x="676" y="205"/>
                  <a:pt x="676" y="205"/>
                </a:cubicBezTo>
                <a:cubicBezTo>
                  <a:pt x="633" y="205"/>
                  <a:pt x="633" y="205"/>
                  <a:pt x="633" y="205"/>
                </a:cubicBezTo>
                <a:cubicBezTo>
                  <a:pt x="633" y="229"/>
                  <a:pt x="633" y="229"/>
                  <a:pt x="633" y="229"/>
                </a:cubicBezTo>
                <a:cubicBezTo>
                  <a:pt x="681" y="229"/>
                  <a:pt x="681" y="229"/>
                  <a:pt x="681" y="229"/>
                </a:cubicBezTo>
                <a:cubicBezTo>
                  <a:pt x="681" y="247"/>
                  <a:pt x="681" y="247"/>
                  <a:pt x="681" y="247"/>
                </a:cubicBezTo>
                <a:cubicBezTo>
                  <a:pt x="612" y="247"/>
                  <a:pt x="612" y="247"/>
                  <a:pt x="612" y="247"/>
                </a:cubicBezTo>
                <a:cubicBezTo>
                  <a:pt x="612" y="146"/>
                  <a:pt x="612" y="146"/>
                  <a:pt x="612" y="146"/>
                </a:cubicBezTo>
                <a:lnTo>
                  <a:pt x="681" y="146"/>
                </a:lnTo>
                <a:close/>
                <a:moveTo>
                  <a:pt x="268" y="14"/>
                </a:moveTo>
                <a:cubicBezTo>
                  <a:pt x="292" y="14"/>
                  <a:pt x="308" y="28"/>
                  <a:pt x="312" y="48"/>
                </a:cubicBezTo>
                <a:cubicBezTo>
                  <a:pt x="291" y="48"/>
                  <a:pt x="291" y="48"/>
                  <a:pt x="291" y="48"/>
                </a:cubicBezTo>
                <a:cubicBezTo>
                  <a:pt x="287" y="39"/>
                  <a:pt x="279" y="33"/>
                  <a:pt x="268" y="33"/>
                </a:cubicBezTo>
                <a:cubicBezTo>
                  <a:pt x="252" y="33"/>
                  <a:pt x="241" y="47"/>
                  <a:pt x="241" y="66"/>
                </a:cubicBezTo>
                <a:cubicBezTo>
                  <a:pt x="241" y="85"/>
                  <a:pt x="252" y="99"/>
                  <a:pt x="268" y="99"/>
                </a:cubicBezTo>
                <a:cubicBezTo>
                  <a:pt x="279" y="99"/>
                  <a:pt x="287" y="93"/>
                  <a:pt x="291" y="84"/>
                </a:cubicBezTo>
                <a:cubicBezTo>
                  <a:pt x="312" y="84"/>
                  <a:pt x="312" y="84"/>
                  <a:pt x="312" y="84"/>
                </a:cubicBezTo>
                <a:cubicBezTo>
                  <a:pt x="308" y="104"/>
                  <a:pt x="292" y="118"/>
                  <a:pt x="268" y="118"/>
                </a:cubicBezTo>
                <a:cubicBezTo>
                  <a:pt x="241" y="118"/>
                  <a:pt x="220" y="97"/>
                  <a:pt x="220" y="66"/>
                </a:cubicBezTo>
                <a:cubicBezTo>
                  <a:pt x="220" y="35"/>
                  <a:pt x="241" y="14"/>
                  <a:pt x="268" y="14"/>
                </a:cubicBezTo>
                <a:moveTo>
                  <a:pt x="156" y="63"/>
                </a:moveTo>
                <a:cubicBezTo>
                  <a:pt x="153" y="63"/>
                  <a:pt x="151" y="60"/>
                  <a:pt x="152" y="57"/>
                </a:cubicBezTo>
                <a:cubicBezTo>
                  <a:pt x="153" y="54"/>
                  <a:pt x="156" y="53"/>
                  <a:pt x="158" y="54"/>
                </a:cubicBezTo>
                <a:cubicBezTo>
                  <a:pt x="161" y="54"/>
                  <a:pt x="163" y="57"/>
                  <a:pt x="162" y="60"/>
                </a:cubicBezTo>
                <a:cubicBezTo>
                  <a:pt x="161" y="63"/>
                  <a:pt x="158" y="64"/>
                  <a:pt x="156" y="63"/>
                </a:cubicBezTo>
                <a:moveTo>
                  <a:pt x="154" y="34"/>
                </a:moveTo>
                <a:cubicBezTo>
                  <a:pt x="154" y="44"/>
                  <a:pt x="145" y="52"/>
                  <a:pt x="138" y="58"/>
                </a:cubicBezTo>
                <a:cubicBezTo>
                  <a:pt x="137" y="58"/>
                  <a:pt x="137" y="59"/>
                  <a:pt x="136" y="60"/>
                </a:cubicBezTo>
                <a:cubicBezTo>
                  <a:pt x="134" y="62"/>
                  <a:pt x="131" y="63"/>
                  <a:pt x="129" y="65"/>
                </a:cubicBezTo>
                <a:cubicBezTo>
                  <a:pt x="127" y="66"/>
                  <a:pt x="124" y="69"/>
                  <a:pt x="123" y="70"/>
                </a:cubicBezTo>
                <a:cubicBezTo>
                  <a:pt x="123" y="72"/>
                  <a:pt x="125" y="74"/>
                  <a:pt x="125" y="74"/>
                </a:cubicBezTo>
                <a:cubicBezTo>
                  <a:pt x="129" y="77"/>
                  <a:pt x="133" y="80"/>
                  <a:pt x="132" y="86"/>
                </a:cubicBezTo>
                <a:cubicBezTo>
                  <a:pt x="131" y="89"/>
                  <a:pt x="129" y="91"/>
                  <a:pt x="128" y="92"/>
                </a:cubicBezTo>
                <a:cubicBezTo>
                  <a:pt x="126" y="93"/>
                  <a:pt x="126" y="94"/>
                  <a:pt x="126" y="94"/>
                </a:cubicBezTo>
                <a:cubicBezTo>
                  <a:pt x="126" y="95"/>
                  <a:pt x="127" y="96"/>
                  <a:pt x="128" y="97"/>
                </a:cubicBezTo>
                <a:cubicBezTo>
                  <a:pt x="130" y="98"/>
                  <a:pt x="132" y="101"/>
                  <a:pt x="132" y="105"/>
                </a:cubicBezTo>
                <a:cubicBezTo>
                  <a:pt x="131" y="109"/>
                  <a:pt x="128" y="110"/>
                  <a:pt x="126" y="111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13"/>
                  <a:pt x="124" y="113"/>
                  <a:pt x="126" y="115"/>
                </a:cubicBezTo>
                <a:cubicBezTo>
                  <a:pt x="127" y="117"/>
                  <a:pt x="129" y="119"/>
                  <a:pt x="128" y="123"/>
                </a:cubicBezTo>
                <a:cubicBezTo>
                  <a:pt x="128" y="125"/>
                  <a:pt x="127" y="127"/>
                  <a:pt x="125" y="129"/>
                </a:cubicBezTo>
                <a:cubicBezTo>
                  <a:pt x="124" y="131"/>
                  <a:pt x="123" y="132"/>
                  <a:pt x="123" y="134"/>
                </a:cubicBezTo>
                <a:cubicBezTo>
                  <a:pt x="122" y="136"/>
                  <a:pt x="123" y="137"/>
                  <a:pt x="124" y="139"/>
                </a:cubicBezTo>
                <a:cubicBezTo>
                  <a:pt x="125" y="140"/>
                  <a:pt x="127" y="141"/>
                  <a:pt x="130" y="141"/>
                </a:cubicBezTo>
                <a:cubicBezTo>
                  <a:pt x="132" y="141"/>
                  <a:pt x="133" y="141"/>
                  <a:pt x="135" y="141"/>
                </a:cubicBezTo>
                <a:cubicBezTo>
                  <a:pt x="144" y="142"/>
                  <a:pt x="153" y="142"/>
                  <a:pt x="157" y="150"/>
                </a:cubicBezTo>
                <a:cubicBezTo>
                  <a:pt x="158" y="151"/>
                  <a:pt x="158" y="152"/>
                  <a:pt x="159" y="154"/>
                </a:cubicBezTo>
                <a:cubicBezTo>
                  <a:pt x="172" y="138"/>
                  <a:pt x="180" y="117"/>
                  <a:pt x="180" y="96"/>
                </a:cubicBezTo>
                <a:cubicBezTo>
                  <a:pt x="179" y="73"/>
                  <a:pt x="170" y="51"/>
                  <a:pt x="154" y="34"/>
                </a:cubicBezTo>
                <a:moveTo>
                  <a:pt x="136" y="19"/>
                </a:moveTo>
                <a:cubicBezTo>
                  <a:pt x="127" y="14"/>
                  <a:pt x="119" y="12"/>
                  <a:pt x="114" y="15"/>
                </a:cubicBezTo>
                <a:cubicBezTo>
                  <a:pt x="107" y="19"/>
                  <a:pt x="105" y="29"/>
                  <a:pt x="105" y="34"/>
                </a:cubicBezTo>
                <a:cubicBezTo>
                  <a:pt x="105" y="36"/>
                  <a:pt x="105" y="39"/>
                  <a:pt x="105" y="41"/>
                </a:cubicBezTo>
                <a:cubicBezTo>
                  <a:pt x="106" y="46"/>
                  <a:pt x="106" y="50"/>
                  <a:pt x="104" y="54"/>
                </a:cubicBezTo>
                <a:cubicBezTo>
                  <a:pt x="101" y="57"/>
                  <a:pt x="97" y="59"/>
                  <a:pt x="92" y="58"/>
                </a:cubicBezTo>
                <a:cubicBezTo>
                  <a:pt x="88" y="57"/>
                  <a:pt x="87" y="57"/>
                  <a:pt x="86" y="58"/>
                </a:cubicBezTo>
                <a:cubicBezTo>
                  <a:pt x="85" y="58"/>
                  <a:pt x="85" y="59"/>
                  <a:pt x="85" y="61"/>
                </a:cubicBezTo>
                <a:cubicBezTo>
                  <a:pt x="85" y="63"/>
                  <a:pt x="85" y="66"/>
                  <a:pt x="83" y="68"/>
                </a:cubicBezTo>
                <a:cubicBezTo>
                  <a:pt x="81" y="71"/>
                  <a:pt x="77" y="71"/>
                  <a:pt x="74" y="70"/>
                </a:cubicBezTo>
                <a:cubicBezTo>
                  <a:pt x="73" y="70"/>
                  <a:pt x="72" y="70"/>
                  <a:pt x="71" y="70"/>
                </a:cubicBezTo>
                <a:cubicBezTo>
                  <a:pt x="71" y="70"/>
                  <a:pt x="72" y="71"/>
                  <a:pt x="72" y="72"/>
                </a:cubicBezTo>
                <a:cubicBezTo>
                  <a:pt x="72" y="74"/>
                  <a:pt x="73" y="77"/>
                  <a:pt x="71" y="81"/>
                </a:cubicBezTo>
                <a:cubicBezTo>
                  <a:pt x="68" y="84"/>
                  <a:pt x="65" y="84"/>
                  <a:pt x="62" y="84"/>
                </a:cubicBezTo>
                <a:cubicBezTo>
                  <a:pt x="61" y="84"/>
                  <a:pt x="60" y="84"/>
                  <a:pt x="60" y="84"/>
                </a:cubicBezTo>
                <a:cubicBezTo>
                  <a:pt x="59" y="85"/>
                  <a:pt x="59" y="86"/>
                  <a:pt x="59" y="88"/>
                </a:cubicBezTo>
                <a:cubicBezTo>
                  <a:pt x="58" y="90"/>
                  <a:pt x="57" y="94"/>
                  <a:pt x="54" y="97"/>
                </a:cubicBezTo>
                <a:cubicBezTo>
                  <a:pt x="53" y="97"/>
                  <a:pt x="53" y="97"/>
                  <a:pt x="53" y="98"/>
                </a:cubicBezTo>
                <a:cubicBezTo>
                  <a:pt x="53" y="98"/>
                  <a:pt x="54" y="98"/>
                  <a:pt x="54" y="98"/>
                </a:cubicBezTo>
                <a:cubicBezTo>
                  <a:pt x="61" y="99"/>
                  <a:pt x="68" y="99"/>
                  <a:pt x="71" y="104"/>
                </a:cubicBezTo>
                <a:cubicBezTo>
                  <a:pt x="74" y="108"/>
                  <a:pt x="74" y="113"/>
                  <a:pt x="72" y="117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9" y="122"/>
                  <a:pt x="69" y="122"/>
                  <a:pt x="70" y="123"/>
                </a:cubicBezTo>
                <a:cubicBezTo>
                  <a:pt x="70" y="123"/>
                  <a:pt x="71" y="124"/>
                  <a:pt x="72" y="124"/>
                </a:cubicBezTo>
                <a:cubicBezTo>
                  <a:pt x="74" y="124"/>
                  <a:pt x="78" y="124"/>
                  <a:pt x="80" y="127"/>
                </a:cubicBezTo>
                <a:cubicBezTo>
                  <a:pt x="83" y="131"/>
                  <a:pt x="81" y="135"/>
                  <a:pt x="80" y="138"/>
                </a:cubicBezTo>
                <a:cubicBezTo>
                  <a:pt x="80" y="138"/>
                  <a:pt x="79" y="139"/>
                  <a:pt x="79" y="140"/>
                </a:cubicBezTo>
                <a:cubicBezTo>
                  <a:pt x="79" y="140"/>
                  <a:pt x="80" y="140"/>
                  <a:pt x="81" y="140"/>
                </a:cubicBezTo>
                <a:cubicBezTo>
                  <a:pt x="83" y="140"/>
                  <a:pt x="87" y="140"/>
                  <a:pt x="89" y="144"/>
                </a:cubicBezTo>
                <a:cubicBezTo>
                  <a:pt x="92" y="148"/>
                  <a:pt x="91" y="151"/>
                  <a:pt x="90" y="153"/>
                </a:cubicBezTo>
                <a:cubicBezTo>
                  <a:pt x="90" y="155"/>
                  <a:pt x="90" y="155"/>
                  <a:pt x="90" y="155"/>
                </a:cubicBezTo>
                <a:cubicBezTo>
                  <a:pt x="90" y="156"/>
                  <a:pt x="92" y="157"/>
                  <a:pt x="93" y="157"/>
                </a:cubicBezTo>
                <a:cubicBezTo>
                  <a:pt x="95" y="159"/>
                  <a:pt x="98" y="160"/>
                  <a:pt x="100" y="164"/>
                </a:cubicBezTo>
                <a:cubicBezTo>
                  <a:pt x="103" y="167"/>
                  <a:pt x="103" y="171"/>
                  <a:pt x="102" y="175"/>
                </a:cubicBezTo>
                <a:cubicBezTo>
                  <a:pt x="102" y="177"/>
                  <a:pt x="100" y="181"/>
                  <a:pt x="94" y="185"/>
                </a:cubicBezTo>
                <a:cubicBezTo>
                  <a:pt x="93" y="185"/>
                  <a:pt x="92" y="185"/>
                  <a:pt x="91" y="186"/>
                </a:cubicBezTo>
                <a:cubicBezTo>
                  <a:pt x="108" y="186"/>
                  <a:pt x="124" y="181"/>
                  <a:pt x="138" y="172"/>
                </a:cubicBezTo>
                <a:cubicBezTo>
                  <a:pt x="151" y="164"/>
                  <a:pt x="153" y="157"/>
                  <a:pt x="151" y="153"/>
                </a:cubicBezTo>
                <a:cubicBezTo>
                  <a:pt x="149" y="149"/>
                  <a:pt x="144" y="149"/>
                  <a:pt x="135" y="148"/>
                </a:cubicBezTo>
                <a:cubicBezTo>
                  <a:pt x="133" y="148"/>
                  <a:pt x="131" y="148"/>
                  <a:pt x="130" y="148"/>
                </a:cubicBezTo>
                <a:cubicBezTo>
                  <a:pt x="123" y="148"/>
                  <a:pt x="120" y="145"/>
                  <a:pt x="118" y="143"/>
                </a:cubicBezTo>
                <a:cubicBezTo>
                  <a:pt x="116" y="141"/>
                  <a:pt x="115" y="137"/>
                  <a:pt x="116" y="133"/>
                </a:cubicBezTo>
                <a:cubicBezTo>
                  <a:pt x="116" y="129"/>
                  <a:pt x="118" y="127"/>
                  <a:pt x="120" y="125"/>
                </a:cubicBezTo>
                <a:cubicBezTo>
                  <a:pt x="121" y="123"/>
                  <a:pt x="121" y="122"/>
                  <a:pt x="121" y="122"/>
                </a:cubicBezTo>
                <a:cubicBezTo>
                  <a:pt x="121" y="121"/>
                  <a:pt x="121" y="121"/>
                  <a:pt x="120" y="119"/>
                </a:cubicBezTo>
                <a:cubicBezTo>
                  <a:pt x="119" y="118"/>
                  <a:pt x="116" y="115"/>
                  <a:pt x="117" y="111"/>
                </a:cubicBezTo>
                <a:cubicBezTo>
                  <a:pt x="118" y="107"/>
                  <a:pt x="121" y="105"/>
                  <a:pt x="123" y="105"/>
                </a:cubicBezTo>
                <a:cubicBezTo>
                  <a:pt x="124" y="104"/>
                  <a:pt x="125" y="104"/>
                  <a:pt x="125" y="104"/>
                </a:cubicBezTo>
                <a:cubicBezTo>
                  <a:pt x="125" y="103"/>
                  <a:pt x="124" y="102"/>
                  <a:pt x="123" y="102"/>
                </a:cubicBezTo>
                <a:cubicBezTo>
                  <a:pt x="121" y="100"/>
                  <a:pt x="118" y="97"/>
                  <a:pt x="119" y="93"/>
                </a:cubicBezTo>
                <a:cubicBezTo>
                  <a:pt x="119" y="90"/>
                  <a:pt x="122" y="88"/>
                  <a:pt x="123" y="87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5" y="83"/>
                  <a:pt x="125" y="83"/>
                  <a:pt x="121" y="80"/>
                </a:cubicBezTo>
                <a:cubicBezTo>
                  <a:pt x="117" y="77"/>
                  <a:pt x="115" y="72"/>
                  <a:pt x="117" y="68"/>
                </a:cubicBezTo>
                <a:cubicBezTo>
                  <a:pt x="118" y="64"/>
                  <a:pt x="121" y="62"/>
                  <a:pt x="125" y="59"/>
                </a:cubicBezTo>
                <a:cubicBezTo>
                  <a:pt x="127" y="58"/>
                  <a:pt x="129" y="56"/>
                  <a:pt x="131" y="55"/>
                </a:cubicBezTo>
                <a:cubicBezTo>
                  <a:pt x="132" y="54"/>
                  <a:pt x="133" y="53"/>
                  <a:pt x="134" y="52"/>
                </a:cubicBezTo>
                <a:cubicBezTo>
                  <a:pt x="139" y="48"/>
                  <a:pt x="148" y="40"/>
                  <a:pt x="147" y="33"/>
                </a:cubicBezTo>
                <a:cubicBezTo>
                  <a:pt x="147" y="28"/>
                  <a:pt x="143" y="24"/>
                  <a:pt x="136" y="19"/>
                </a:cubicBezTo>
                <a:moveTo>
                  <a:pt x="93" y="20"/>
                </a:moveTo>
                <a:cubicBezTo>
                  <a:pt x="92" y="23"/>
                  <a:pt x="89" y="25"/>
                  <a:pt x="87" y="24"/>
                </a:cubicBezTo>
                <a:cubicBezTo>
                  <a:pt x="84" y="23"/>
                  <a:pt x="82" y="20"/>
                  <a:pt x="83" y="18"/>
                </a:cubicBezTo>
                <a:cubicBezTo>
                  <a:pt x="84" y="15"/>
                  <a:pt x="87" y="13"/>
                  <a:pt x="89" y="14"/>
                </a:cubicBezTo>
                <a:cubicBezTo>
                  <a:pt x="92" y="15"/>
                  <a:pt x="94" y="18"/>
                  <a:pt x="93" y="20"/>
                </a:cubicBezTo>
                <a:moveTo>
                  <a:pt x="90" y="7"/>
                </a:moveTo>
                <a:cubicBezTo>
                  <a:pt x="90" y="7"/>
                  <a:pt x="90" y="7"/>
                  <a:pt x="90" y="7"/>
                </a:cubicBezTo>
                <a:cubicBezTo>
                  <a:pt x="66" y="7"/>
                  <a:pt x="43" y="16"/>
                  <a:pt x="26" y="33"/>
                </a:cubicBezTo>
                <a:cubicBezTo>
                  <a:pt x="13" y="46"/>
                  <a:pt x="5" y="63"/>
                  <a:pt x="2" y="81"/>
                </a:cubicBezTo>
                <a:cubicBezTo>
                  <a:pt x="4" y="79"/>
                  <a:pt x="6" y="78"/>
                  <a:pt x="8" y="78"/>
                </a:cubicBezTo>
                <a:cubicBezTo>
                  <a:pt x="20" y="74"/>
                  <a:pt x="29" y="83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8" y="92"/>
                  <a:pt x="41" y="93"/>
                  <a:pt x="43" y="94"/>
                </a:cubicBezTo>
                <a:cubicBezTo>
                  <a:pt x="46" y="94"/>
                  <a:pt x="48" y="93"/>
                  <a:pt x="49" y="92"/>
                </a:cubicBezTo>
                <a:cubicBezTo>
                  <a:pt x="50" y="90"/>
                  <a:pt x="51" y="88"/>
                  <a:pt x="52" y="86"/>
                </a:cubicBezTo>
                <a:cubicBezTo>
                  <a:pt x="52" y="84"/>
                  <a:pt x="53" y="81"/>
                  <a:pt x="55" y="80"/>
                </a:cubicBezTo>
                <a:cubicBezTo>
                  <a:pt x="57" y="77"/>
                  <a:pt x="60" y="77"/>
                  <a:pt x="62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6" y="76"/>
                  <a:pt x="66" y="75"/>
                  <a:pt x="65" y="74"/>
                </a:cubicBezTo>
                <a:cubicBezTo>
                  <a:pt x="65" y="72"/>
                  <a:pt x="64" y="68"/>
                  <a:pt x="66" y="65"/>
                </a:cubicBezTo>
                <a:cubicBezTo>
                  <a:pt x="69" y="62"/>
                  <a:pt x="73" y="63"/>
                  <a:pt x="75" y="63"/>
                </a:cubicBezTo>
                <a:cubicBezTo>
                  <a:pt x="76" y="63"/>
                  <a:pt x="77" y="64"/>
                  <a:pt x="78" y="63"/>
                </a:cubicBezTo>
                <a:cubicBezTo>
                  <a:pt x="78" y="63"/>
                  <a:pt x="78" y="62"/>
                  <a:pt x="78" y="61"/>
                </a:cubicBezTo>
                <a:cubicBezTo>
                  <a:pt x="78" y="58"/>
                  <a:pt x="78" y="56"/>
                  <a:pt x="81" y="53"/>
                </a:cubicBezTo>
                <a:cubicBezTo>
                  <a:pt x="85" y="49"/>
                  <a:pt x="91" y="50"/>
                  <a:pt x="94" y="51"/>
                </a:cubicBezTo>
                <a:cubicBezTo>
                  <a:pt x="95" y="51"/>
                  <a:pt x="97" y="51"/>
                  <a:pt x="98" y="50"/>
                </a:cubicBezTo>
                <a:cubicBezTo>
                  <a:pt x="99" y="49"/>
                  <a:pt x="98" y="45"/>
                  <a:pt x="98" y="42"/>
                </a:cubicBezTo>
                <a:cubicBezTo>
                  <a:pt x="98" y="39"/>
                  <a:pt x="98" y="36"/>
                  <a:pt x="98" y="34"/>
                </a:cubicBezTo>
                <a:cubicBezTo>
                  <a:pt x="98" y="25"/>
                  <a:pt x="101" y="14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04" y="8"/>
                  <a:pt x="97" y="7"/>
                  <a:pt x="90" y="7"/>
                </a:cubicBezTo>
                <a:moveTo>
                  <a:pt x="29" y="109"/>
                </a:moveTo>
                <a:cubicBezTo>
                  <a:pt x="28" y="112"/>
                  <a:pt x="26" y="113"/>
                  <a:pt x="23" y="112"/>
                </a:cubicBezTo>
                <a:cubicBezTo>
                  <a:pt x="20" y="112"/>
                  <a:pt x="19" y="109"/>
                  <a:pt x="19" y="106"/>
                </a:cubicBezTo>
                <a:cubicBezTo>
                  <a:pt x="20" y="103"/>
                  <a:pt x="23" y="102"/>
                  <a:pt x="26" y="103"/>
                </a:cubicBezTo>
                <a:cubicBezTo>
                  <a:pt x="28" y="103"/>
                  <a:pt x="30" y="106"/>
                  <a:pt x="29" y="109"/>
                </a:cubicBezTo>
                <a:moveTo>
                  <a:pt x="95" y="168"/>
                </a:moveTo>
                <a:cubicBezTo>
                  <a:pt x="93" y="166"/>
                  <a:pt x="91" y="165"/>
                  <a:pt x="90" y="164"/>
                </a:cubicBezTo>
                <a:cubicBezTo>
                  <a:pt x="88" y="163"/>
                  <a:pt x="86" y="161"/>
                  <a:pt x="84" y="159"/>
                </a:cubicBezTo>
                <a:cubicBezTo>
                  <a:pt x="82" y="156"/>
                  <a:pt x="83" y="153"/>
                  <a:pt x="84" y="151"/>
                </a:cubicBezTo>
                <a:cubicBezTo>
                  <a:pt x="84" y="150"/>
                  <a:pt x="84" y="149"/>
                  <a:pt x="83" y="148"/>
                </a:cubicBezTo>
                <a:cubicBezTo>
                  <a:pt x="83" y="147"/>
                  <a:pt x="83" y="147"/>
                  <a:pt x="81" y="147"/>
                </a:cubicBezTo>
                <a:cubicBezTo>
                  <a:pt x="78" y="147"/>
                  <a:pt x="75" y="147"/>
                  <a:pt x="73" y="144"/>
                </a:cubicBezTo>
                <a:cubicBezTo>
                  <a:pt x="71" y="141"/>
                  <a:pt x="72" y="137"/>
                  <a:pt x="73" y="135"/>
                </a:cubicBezTo>
                <a:cubicBezTo>
                  <a:pt x="74" y="133"/>
                  <a:pt x="75" y="132"/>
                  <a:pt x="74" y="131"/>
                </a:cubicBezTo>
                <a:cubicBezTo>
                  <a:pt x="74" y="131"/>
                  <a:pt x="73" y="131"/>
                  <a:pt x="72" y="131"/>
                </a:cubicBezTo>
                <a:cubicBezTo>
                  <a:pt x="69" y="130"/>
                  <a:pt x="66" y="130"/>
                  <a:pt x="64" y="127"/>
                </a:cubicBezTo>
                <a:cubicBezTo>
                  <a:pt x="61" y="123"/>
                  <a:pt x="63" y="119"/>
                  <a:pt x="65" y="115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7" y="112"/>
                  <a:pt x="66" y="110"/>
                  <a:pt x="65" y="108"/>
                </a:cubicBezTo>
                <a:cubicBezTo>
                  <a:pt x="64" y="106"/>
                  <a:pt x="58" y="105"/>
                  <a:pt x="53" y="105"/>
                </a:cubicBezTo>
                <a:cubicBezTo>
                  <a:pt x="52" y="105"/>
                  <a:pt x="51" y="105"/>
                  <a:pt x="50" y="104"/>
                </a:cubicBezTo>
                <a:cubicBezTo>
                  <a:pt x="44" y="104"/>
                  <a:pt x="37" y="102"/>
                  <a:pt x="3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3" y="87"/>
                  <a:pt x="18" y="82"/>
                  <a:pt x="10" y="84"/>
                </a:cubicBezTo>
                <a:cubicBezTo>
                  <a:pt x="1" y="88"/>
                  <a:pt x="0" y="100"/>
                  <a:pt x="2" y="111"/>
                </a:cubicBezTo>
                <a:cubicBezTo>
                  <a:pt x="5" y="129"/>
                  <a:pt x="13" y="146"/>
                  <a:pt x="27" y="160"/>
                </a:cubicBezTo>
                <a:cubicBezTo>
                  <a:pt x="35" y="168"/>
                  <a:pt x="44" y="174"/>
                  <a:pt x="55" y="179"/>
                </a:cubicBezTo>
                <a:cubicBezTo>
                  <a:pt x="69" y="184"/>
                  <a:pt x="81" y="184"/>
                  <a:pt x="91" y="178"/>
                </a:cubicBezTo>
                <a:cubicBezTo>
                  <a:pt x="93" y="177"/>
                  <a:pt x="95" y="175"/>
                  <a:pt x="96" y="173"/>
                </a:cubicBezTo>
                <a:cubicBezTo>
                  <a:pt x="96" y="171"/>
                  <a:pt x="95" y="169"/>
                  <a:pt x="95" y="168"/>
                </a:cubicBezTo>
                <a:moveTo>
                  <a:pt x="93" y="208"/>
                </a:moveTo>
                <a:cubicBezTo>
                  <a:pt x="90" y="208"/>
                  <a:pt x="90" y="208"/>
                  <a:pt x="90" y="208"/>
                </a:cubicBezTo>
                <a:cubicBezTo>
                  <a:pt x="86" y="208"/>
                  <a:pt x="86" y="208"/>
                  <a:pt x="86" y="208"/>
                </a:cubicBezTo>
                <a:cubicBezTo>
                  <a:pt x="86" y="226"/>
                  <a:pt x="69" y="240"/>
                  <a:pt x="47" y="240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133" y="247"/>
                  <a:pt x="133" y="247"/>
                  <a:pt x="133" y="247"/>
                </a:cubicBezTo>
                <a:cubicBezTo>
                  <a:pt x="133" y="240"/>
                  <a:pt x="133" y="240"/>
                  <a:pt x="133" y="240"/>
                </a:cubicBezTo>
                <a:cubicBezTo>
                  <a:pt x="111" y="240"/>
                  <a:pt x="93" y="226"/>
                  <a:pt x="93" y="208"/>
                </a:cubicBezTo>
                <a:moveTo>
                  <a:pt x="130" y="0"/>
                </a:moveTo>
                <a:cubicBezTo>
                  <a:pt x="127" y="7"/>
                  <a:pt x="127" y="7"/>
                  <a:pt x="127" y="7"/>
                </a:cubicBezTo>
                <a:cubicBezTo>
                  <a:pt x="177" y="27"/>
                  <a:pt x="200" y="84"/>
                  <a:pt x="180" y="133"/>
                </a:cubicBezTo>
                <a:cubicBezTo>
                  <a:pt x="159" y="183"/>
                  <a:pt x="102" y="206"/>
                  <a:pt x="53" y="186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63" y="198"/>
                  <a:pt x="77" y="200"/>
                  <a:pt x="90" y="200"/>
                </a:cubicBezTo>
                <a:cubicBezTo>
                  <a:pt x="131" y="200"/>
                  <a:pt x="170" y="176"/>
                  <a:pt x="186" y="136"/>
                </a:cubicBezTo>
                <a:cubicBezTo>
                  <a:pt x="208" y="83"/>
                  <a:pt x="183" y="22"/>
                  <a:pt x="13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defTabSz="717550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177800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60363" indent="-182563" algn="l" rtl="0" fontAlgn="base">
        <a:lnSpc>
          <a:spcPct val="110000"/>
        </a:lnSpc>
        <a:spcBef>
          <a:spcPct val="0"/>
        </a:spcBef>
        <a:spcAft>
          <a:spcPts val="600"/>
        </a:spcAft>
        <a:buFont typeface="Courier New" panose="02070309020205020404" pitchFamily="49" charset="0"/>
        <a:buChar char="o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7159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»"/>
        <a:tabLst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4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0A51B66-9162-C50D-D41C-A1271038DB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60350"/>
            <a:ext cx="84248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FAFD740E-56C8-366F-5F84-B005038495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628775"/>
            <a:ext cx="112331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5D3F-DE78-13E1-E1EE-8FAC188D2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5" y="6356350"/>
            <a:ext cx="5616575" cy="3857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DEFF1-8F83-5210-8E22-EBE5D66A5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0025" y="6356350"/>
            <a:ext cx="13525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chemeClr val="bg1"/>
                </a:solidFill>
              </a:defRPr>
            </a:lvl1pPr>
          </a:lstStyle>
          <a:p>
            <a:fld id="{ED524726-4696-4DEA-9B8C-06F76F3F881B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4102" name="Freeform 5">
            <a:extLst>
              <a:ext uri="{FF2B5EF4-FFF2-40B4-BE49-F238E27FC236}">
                <a16:creationId xmlns:a16="http://schemas.microsoft.com/office/drawing/2014/main" id="{55AB0282-2263-4489-F994-1166E23167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360025" y="274638"/>
            <a:ext cx="1352550" cy="373062"/>
          </a:xfrm>
          <a:custGeom>
            <a:avLst/>
            <a:gdLst>
              <a:gd name="T0" fmla="*/ 515171 w 908"/>
              <a:gd name="T1" fmla="*/ 110870 h 249"/>
              <a:gd name="T2" fmla="*/ 515171 w 908"/>
              <a:gd name="T3" fmla="*/ 83901 h 249"/>
              <a:gd name="T4" fmla="*/ 699798 w 908"/>
              <a:gd name="T5" fmla="*/ 61428 h 249"/>
              <a:gd name="T6" fmla="*/ 626841 w 908"/>
              <a:gd name="T7" fmla="*/ 175294 h 249"/>
              <a:gd name="T8" fmla="*/ 772756 w 908"/>
              <a:gd name="T9" fmla="*/ 175294 h 249"/>
              <a:gd name="T10" fmla="*/ 835291 w 908"/>
              <a:gd name="T11" fmla="*/ 50940 h 249"/>
              <a:gd name="T12" fmla="*/ 754889 w 908"/>
              <a:gd name="T13" fmla="*/ 23972 h 249"/>
              <a:gd name="T14" fmla="*/ 929094 w 908"/>
              <a:gd name="T15" fmla="*/ 110870 h 249"/>
              <a:gd name="T16" fmla="*/ 929094 w 908"/>
              <a:gd name="T17" fmla="*/ 83901 h 249"/>
              <a:gd name="T18" fmla="*/ 1112233 w 908"/>
              <a:gd name="T19" fmla="*/ 61428 h 249"/>
              <a:gd name="T20" fmla="*/ 1040764 w 908"/>
              <a:gd name="T21" fmla="*/ 175294 h 249"/>
              <a:gd name="T22" fmla="*/ 1186679 w 908"/>
              <a:gd name="T23" fmla="*/ 175294 h 249"/>
              <a:gd name="T24" fmla="*/ 1198591 w 908"/>
              <a:gd name="T25" fmla="*/ 175294 h 249"/>
              <a:gd name="T26" fmla="*/ 1351951 w 908"/>
              <a:gd name="T27" fmla="*/ 23972 h 249"/>
              <a:gd name="T28" fmla="*/ 1264104 w 908"/>
              <a:gd name="T29" fmla="*/ 175294 h 249"/>
              <a:gd name="T30" fmla="*/ 363300 w 908"/>
              <a:gd name="T31" fmla="*/ 307139 h 249"/>
              <a:gd name="T32" fmla="*/ 363300 w 908"/>
              <a:gd name="T33" fmla="*/ 278673 h 249"/>
              <a:gd name="T34" fmla="*/ 510704 w 908"/>
              <a:gd name="T35" fmla="*/ 295153 h 249"/>
              <a:gd name="T36" fmla="*/ 479436 w 908"/>
              <a:gd name="T37" fmla="*/ 295153 h 249"/>
              <a:gd name="T38" fmla="*/ 637263 w 908"/>
              <a:gd name="T39" fmla="*/ 218743 h 249"/>
              <a:gd name="T40" fmla="*/ 731066 w 908"/>
              <a:gd name="T41" fmla="*/ 218743 h 249"/>
              <a:gd name="T42" fmla="*/ 808491 w 908"/>
              <a:gd name="T43" fmla="*/ 326617 h 249"/>
              <a:gd name="T44" fmla="*/ 780201 w 908"/>
              <a:gd name="T45" fmla="*/ 263690 h 249"/>
              <a:gd name="T46" fmla="*/ 811468 w 908"/>
              <a:gd name="T47" fmla="*/ 260694 h 249"/>
              <a:gd name="T48" fmla="*/ 777223 w 908"/>
              <a:gd name="T49" fmla="*/ 326617 h 249"/>
              <a:gd name="T50" fmla="*/ 942494 w 908"/>
              <a:gd name="T51" fmla="*/ 280171 h 249"/>
              <a:gd name="T52" fmla="*/ 1013963 w 908"/>
              <a:gd name="T53" fmla="*/ 343097 h 249"/>
              <a:gd name="T54" fmla="*/ 399034 w 908"/>
              <a:gd name="T55" fmla="*/ 20975 h 249"/>
              <a:gd name="T56" fmla="*/ 399034 w 908"/>
              <a:gd name="T57" fmla="*/ 148326 h 249"/>
              <a:gd name="T58" fmla="*/ 399034 w 908"/>
              <a:gd name="T59" fmla="*/ 20975 h 249"/>
              <a:gd name="T60" fmla="*/ 232274 w 908"/>
              <a:gd name="T61" fmla="*/ 94389 h 249"/>
              <a:gd name="T62" fmla="*/ 183139 w 908"/>
              <a:gd name="T63" fmla="*/ 104877 h 249"/>
              <a:gd name="T64" fmla="*/ 190583 w 908"/>
              <a:gd name="T65" fmla="*/ 145329 h 249"/>
              <a:gd name="T66" fmla="*/ 190583 w 908"/>
              <a:gd name="T67" fmla="*/ 184284 h 249"/>
              <a:gd name="T68" fmla="*/ 201006 w 908"/>
              <a:gd name="T69" fmla="*/ 211252 h 249"/>
              <a:gd name="T70" fmla="*/ 202495 w 908"/>
              <a:gd name="T71" fmla="*/ 28467 h 249"/>
              <a:gd name="T72" fmla="*/ 136982 w 908"/>
              <a:gd name="T73" fmla="*/ 86898 h 249"/>
              <a:gd name="T74" fmla="*/ 105714 w 908"/>
              <a:gd name="T75" fmla="*/ 104877 h 249"/>
              <a:gd name="T76" fmla="*/ 87847 w 908"/>
              <a:gd name="T77" fmla="*/ 131845 h 249"/>
              <a:gd name="T78" fmla="*/ 107203 w 908"/>
              <a:gd name="T79" fmla="*/ 175294 h 249"/>
              <a:gd name="T80" fmla="*/ 119115 w 908"/>
              <a:gd name="T81" fmla="*/ 206757 h 249"/>
              <a:gd name="T82" fmla="*/ 134004 w 908"/>
              <a:gd name="T83" fmla="*/ 232227 h 249"/>
              <a:gd name="T84" fmla="*/ 135493 w 908"/>
              <a:gd name="T85" fmla="*/ 278673 h 249"/>
              <a:gd name="T86" fmla="*/ 175694 w 908"/>
              <a:gd name="T87" fmla="*/ 214248 h 249"/>
              <a:gd name="T88" fmla="*/ 174205 w 908"/>
              <a:gd name="T89" fmla="*/ 166305 h 249"/>
              <a:gd name="T90" fmla="*/ 183139 w 908"/>
              <a:gd name="T91" fmla="*/ 130347 h 249"/>
              <a:gd name="T92" fmla="*/ 195050 w 908"/>
              <a:gd name="T93" fmla="*/ 82403 h 249"/>
              <a:gd name="T94" fmla="*/ 129537 w 908"/>
              <a:gd name="T95" fmla="*/ 35958 h 249"/>
              <a:gd name="T96" fmla="*/ 134004 w 908"/>
              <a:gd name="T97" fmla="*/ 10488 h 249"/>
              <a:gd name="T98" fmla="*/ 53602 w 908"/>
              <a:gd name="T99" fmla="*/ 134842 h 249"/>
              <a:gd name="T100" fmla="*/ 81891 w 908"/>
              <a:gd name="T101" fmla="*/ 119859 h 249"/>
              <a:gd name="T102" fmla="*/ 111670 w 908"/>
              <a:gd name="T103" fmla="*/ 94389 h 249"/>
              <a:gd name="T104" fmla="*/ 145915 w 908"/>
              <a:gd name="T105" fmla="*/ 74912 h 249"/>
              <a:gd name="T106" fmla="*/ 134004 w 908"/>
              <a:gd name="T107" fmla="*/ 10488 h 249"/>
              <a:gd name="T108" fmla="*/ 43179 w 908"/>
              <a:gd name="T109" fmla="*/ 163308 h 249"/>
              <a:gd name="T110" fmla="*/ 123581 w 908"/>
              <a:gd name="T111" fmla="*/ 221740 h 249"/>
              <a:gd name="T112" fmla="*/ 107203 w 908"/>
              <a:gd name="T113" fmla="*/ 196270 h 249"/>
              <a:gd name="T114" fmla="*/ 78913 w 908"/>
              <a:gd name="T115" fmla="*/ 157315 h 249"/>
              <a:gd name="T116" fmla="*/ 2978 w 908"/>
              <a:gd name="T117" fmla="*/ 166305 h 249"/>
              <a:gd name="T118" fmla="*/ 141449 w 908"/>
              <a:gd name="T119" fmla="*/ 251704 h 249"/>
              <a:gd name="T120" fmla="*/ 69980 w 908"/>
              <a:gd name="T121" fmla="*/ 370066 h 249"/>
              <a:gd name="T122" fmla="*/ 189094 w 908"/>
              <a:gd name="T123" fmla="*/ 10488 h 249"/>
              <a:gd name="T124" fmla="*/ 276942 w 908"/>
              <a:gd name="T125" fmla="*/ 203761 h 2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7" h="249">
                <a:moveTo>
                  <a:pt x="413" y="16"/>
                </a:moveTo>
                <a:cubicBezTo>
                  <a:pt x="413" y="117"/>
                  <a:pt x="413" y="117"/>
                  <a:pt x="413" y="1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46" y="74"/>
                  <a:pt x="346" y="74"/>
                  <a:pt x="346" y="74"/>
                </a:cubicBezTo>
                <a:cubicBezTo>
                  <a:pt x="346" y="117"/>
                  <a:pt x="346" y="117"/>
                  <a:pt x="346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92" y="56"/>
                  <a:pt x="392" y="56"/>
                  <a:pt x="392" y="56"/>
                </a:cubicBezTo>
                <a:cubicBezTo>
                  <a:pt x="392" y="16"/>
                  <a:pt x="392" y="16"/>
                  <a:pt x="392" y="16"/>
                </a:cubicBezTo>
                <a:lnTo>
                  <a:pt x="413" y="16"/>
                </a:lnTo>
                <a:close/>
                <a:moveTo>
                  <a:pt x="458" y="75"/>
                </a:moveTo>
                <a:cubicBezTo>
                  <a:pt x="470" y="41"/>
                  <a:pt x="470" y="41"/>
                  <a:pt x="470" y="41"/>
                </a:cubicBezTo>
                <a:cubicBezTo>
                  <a:pt x="482" y="75"/>
                  <a:pt x="482" y="75"/>
                  <a:pt x="482" y="75"/>
                </a:cubicBezTo>
                <a:lnTo>
                  <a:pt x="458" y="75"/>
                </a:lnTo>
                <a:close/>
                <a:moveTo>
                  <a:pt x="481" y="16"/>
                </a:moveTo>
                <a:cubicBezTo>
                  <a:pt x="460" y="16"/>
                  <a:pt x="460" y="16"/>
                  <a:pt x="460" y="16"/>
                </a:cubicBezTo>
                <a:cubicBezTo>
                  <a:pt x="421" y="117"/>
                  <a:pt x="421" y="117"/>
                  <a:pt x="421" y="117"/>
                </a:cubicBezTo>
                <a:cubicBezTo>
                  <a:pt x="442" y="117"/>
                  <a:pt x="442" y="117"/>
                  <a:pt x="442" y="117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498" y="117"/>
                  <a:pt x="498" y="117"/>
                  <a:pt x="498" y="117"/>
                </a:cubicBezTo>
                <a:cubicBezTo>
                  <a:pt x="519" y="117"/>
                  <a:pt x="519" y="117"/>
                  <a:pt x="519" y="117"/>
                </a:cubicBezTo>
                <a:lnTo>
                  <a:pt x="481" y="16"/>
                </a:lnTo>
                <a:close/>
                <a:moveTo>
                  <a:pt x="507" y="16"/>
                </a:moveTo>
                <a:cubicBezTo>
                  <a:pt x="593" y="16"/>
                  <a:pt x="593" y="16"/>
                  <a:pt x="593" y="16"/>
                </a:cubicBezTo>
                <a:cubicBezTo>
                  <a:pt x="593" y="34"/>
                  <a:pt x="593" y="34"/>
                  <a:pt x="593" y="34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117"/>
                  <a:pt x="561" y="117"/>
                  <a:pt x="561" y="117"/>
                </a:cubicBezTo>
                <a:cubicBezTo>
                  <a:pt x="539" y="117"/>
                  <a:pt x="539" y="117"/>
                  <a:pt x="539" y="117"/>
                </a:cubicBezTo>
                <a:cubicBezTo>
                  <a:pt x="539" y="34"/>
                  <a:pt x="539" y="34"/>
                  <a:pt x="539" y="34"/>
                </a:cubicBezTo>
                <a:cubicBezTo>
                  <a:pt x="507" y="34"/>
                  <a:pt x="507" y="34"/>
                  <a:pt x="507" y="34"/>
                </a:cubicBezTo>
                <a:lnTo>
                  <a:pt x="507" y="16"/>
                </a:lnTo>
                <a:close/>
                <a:moveTo>
                  <a:pt x="691" y="16"/>
                </a:moveTo>
                <a:cubicBezTo>
                  <a:pt x="691" y="117"/>
                  <a:pt x="691" y="117"/>
                  <a:pt x="691" y="117"/>
                </a:cubicBezTo>
                <a:cubicBezTo>
                  <a:pt x="670" y="117"/>
                  <a:pt x="670" y="117"/>
                  <a:pt x="670" y="117"/>
                </a:cubicBezTo>
                <a:cubicBezTo>
                  <a:pt x="670" y="74"/>
                  <a:pt x="670" y="74"/>
                  <a:pt x="670" y="74"/>
                </a:cubicBezTo>
                <a:cubicBezTo>
                  <a:pt x="624" y="74"/>
                  <a:pt x="624" y="74"/>
                  <a:pt x="624" y="74"/>
                </a:cubicBezTo>
                <a:cubicBezTo>
                  <a:pt x="624" y="117"/>
                  <a:pt x="624" y="117"/>
                  <a:pt x="624" y="117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6"/>
                  <a:pt x="603" y="16"/>
                  <a:pt x="603" y="16"/>
                </a:cubicBezTo>
                <a:cubicBezTo>
                  <a:pt x="624" y="16"/>
                  <a:pt x="624" y="16"/>
                  <a:pt x="624" y="16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70" y="56"/>
                  <a:pt x="670" y="56"/>
                  <a:pt x="670" y="56"/>
                </a:cubicBezTo>
                <a:cubicBezTo>
                  <a:pt x="670" y="16"/>
                  <a:pt x="670" y="16"/>
                  <a:pt x="670" y="16"/>
                </a:cubicBezTo>
                <a:lnTo>
                  <a:pt x="691" y="16"/>
                </a:lnTo>
                <a:close/>
                <a:moveTo>
                  <a:pt x="735" y="75"/>
                </a:moveTo>
                <a:cubicBezTo>
                  <a:pt x="747" y="41"/>
                  <a:pt x="747" y="41"/>
                  <a:pt x="747" y="41"/>
                </a:cubicBezTo>
                <a:cubicBezTo>
                  <a:pt x="760" y="75"/>
                  <a:pt x="760" y="75"/>
                  <a:pt x="760" y="75"/>
                </a:cubicBezTo>
                <a:lnTo>
                  <a:pt x="735" y="75"/>
                </a:lnTo>
                <a:close/>
                <a:moveTo>
                  <a:pt x="758" y="16"/>
                </a:moveTo>
                <a:cubicBezTo>
                  <a:pt x="737" y="16"/>
                  <a:pt x="737" y="16"/>
                  <a:pt x="737" y="16"/>
                </a:cubicBezTo>
                <a:cubicBezTo>
                  <a:pt x="699" y="117"/>
                  <a:pt x="699" y="117"/>
                  <a:pt x="699" y="117"/>
                </a:cubicBezTo>
                <a:cubicBezTo>
                  <a:pt x="720" y="117"/>
                  <a:pt x="720" y="117"/>
                  <a:pt x="720" y="117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66" y="92"/>
                  <a:pt x="766" y="92"/>
                  <a:pt x="766" y="92"/>
                </a:cubicBezTo>
                <a:cubicBezTo>
                  <a:pt x="775" y="117"/>
                  <a:pt x="775" y="117"/>
                  <a:pt x="775" y="117"/>
                </a:cubicBezTo>
                <a:cubicBezTo>
                  <a:pt x="797" y="117"/>
                  <a:pt x="797" y="117"/>
                  <a:pt x="797" y="117"/>
                </a:cubicBezTo>
                <a:lnTo>
                  <a:pt x="758" y="16"/>
                </a:lnTo>
                <a:close/>
                <a:moveTo>
                  <a:pt x="849" y="117"/>
                </a:moveTo>
                <a:cubicBezTo>
                  <a:pt x="824" y="51"/>
                  <a:pt x="824" y="51"/>
                  <a:pt x="824" y="51"/>
                </a:cubicBezTo>
                <a:cubicBezTo>
                  <a:pt x="824" y="117"/>
                  <a:pt x="824" y="117"/>
                  <a:pt x="824" y="117"/>
                </a:cubicBezTo>
                <a:cubicBezTo>
                  <a:pt x="805" y="117"/>
                  <a:pt x="805" y="117"/>
                  <a:pt x="805" y="117"/>
                </a:cubicBezTo>
                <a:cubicBezTo>
                  <a:pt x="805" y="16"/>
                  <a:pt x="805" y="16"/>
                  <a:pt x="805" y="16"/>
                </a:cubicBezTo>
                <a:cubicBezTo>
                  <a:pt x="830" y="16"/>
                  <a:pt x="830" y="16"/>
                  <a:pt x="830" y="16"/>
                </a:cubicBezTo>
                <a:cubicBezTo>
                  <a:pt x="857" y="87"/>
                  <a:pt x="857" y="87"/>
                  <a:pt x="857" y="87"/>
                </a:cubicBezTo>
                <a:cubicBezTo>
                  <a:pt x="883" y="16"/>
                  <a:pt x="883" y="16"/>
                  <a:pt x="883" y="16"/>
                </a:cubicBezTo>
                <a:cubicBezTo>
                  <a:pt x="908" y="16"/>
                  <a:pt x="908" y="16"/>
                  <a:pt x="908" y="16"/>
                </a:cubicBezTo>
                <a:cubicBezTo>
                  <a:pt x="908" y="117"/>
                  <a:pt x="908" y="117"/>
                  <a:pt x="908" y="117"/>
                </a:cubicBezTo>
                <a:cubicBezTo>
                  <a:pt x="888" y="117"/>
                  <a:pt x="888" y="117"/>
                  <a:pt x="888" y="117"/>
                </a:cubicBezTo>
                <a:cubicBezTo>
                  <a:pt x="888" y="51"/>
                  <a:pt x="888" y="51"/>
                  <a:pt x="888" y="51"/>
                </a:cubicBezTo>
                <a:cubicBezTo>
                  <a:pt x="864" y="117"/>
                  <a:pt x="864" y="117"/>
                  <a:pt x="864" y="117"/>
                </a:cubicBezTo>
                <a:lnTo>
                  <a:pt x="849" y="117"/>
                </a:lnTo>
                <a:close/>
                <a:moveTo>
                  <a:pt x="311" y="146"/>
                </a:moveTo>
                <a:cubicBezTo>
                  <a:pt x="311" y="247"/>
                  <a:pt x="311" y="247"/>
                  <a:pt x="311" y="247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44" y="205"/>
                  <a:pt x="244" y="205"/>
                  <a:pt x="244" y="20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44" y="146"/>
                  <a:pt x="244" y="146"/>
                  <a:pt x="244" y="146"/>
                </a:cubicBezTo>
                <a:cubicBezTo>
                  <a:pt x="244" y="186"/>
                  <a:pt x="244" y="186"/>
                  <a:pt x="244" y="186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90" y="146"/>
                  <a:pt x="290" y="146"/>
                  <a:pt x="290" y="146"/>
                </a:cubicBezTo>
                <a:lnTo>
                  <a:pt x="311" y="146"/>
                </a:lnTo>
                <a:close/>
                <a:moveTo>
                  <a:pt x="369" y="230"/>
                </a:moveTo>
                <a:cubicBezTo>
                  <a:pt x="353" y="230"/>
                  <a:pt x="343" y="216"/>
                  <a:pt x="343" y="197"/>
                </a:cubicBezTo>
                <a:cubicBezTo>
                  <a:pt x="343" y="177"/>
                  <a:pt x="353" y="163"/>
                  <a:pt x="369" y="163"/>
                </a:cubicBezTo>
                <a:cubicBezTo>
                  <a:pt x="385" y="163"/>
                  <a:pt x="396" y="177"/>
                  <a:pt x="396" y="197"/>
                </a:cubicBezTo>
                <a:cubicBezTo>
                  <a:pt x="396" y="216"/>
                  <a:pt x="385" y="230"/>
                  <a:pt x="369" y="230"/>
                </a:cubicBezTo>
                <a:moveTo>
                  <a:pt x="369" y="145"/>
                </a:moveTo>
                <a:cubicBezTo>
                  <a:pt x="341" y="145"/>
                  <a:pt x="322" y="166"/>
                  <a:pt x="322" y="197"/>
                </a:cubicBezTo>
                <a:cubicBezTo>
                  <a:pt x="322" y="227"/>
                  <a:pt x="341" y="249"/>
                  <a:pt x="369" y="249"/>
                </a:cubicBezTo>
                <a:cubicBezTo>
                  <a:pt x="397" y="249"/>
                  <a:pt x="417" y="227"/>
                  <a:pt x="417" y="197"/>
                </a:cubicBezTo>
                <a:cubicBezTo>
                  <a:pt x="417" y="166"/>
                  <a:pt x="397" y="145"/>
                  <a:pt x="369" y="145"/>
                </a:cubicBezTo>
                <a:moveTo>
                  <a:pt x="428" y="207"/>
                </a:moveTo>
                <a:cubicBezTo>
                  <a:pt x="428" y="146"/>
                  <a:pt x="428" y="146"/>
                  <a:pt x="428" y="146"/>
                </a:cubicBezTo>
                <a:cubicBezTo>
                  <a:pt x="449" y="146"/>
                  <a:pt x="449" y="146"/>
                  <a:pt x="449" y="146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49" y="222"/>
                  <a:pt x="457" y="230"/>
                  <a:pt x="470" y="230"/>
                </a:cubicBezTo>
                <a:cubicBezTo>
                  <a:pt x="483" y="230"/>
                  <a:pt x="491" y="222"/>
                  <a:pt x="491" y="204"/>
                </a:cubicBezTo>
                <a:cubicBezTo>
                  <a:pt x="491" y="146"/>
                  <a:pt x="491" y="146"/>
                  <a:pt x="491" y="146"/>
                </a:cubicBezTo>
                <a:cubicBezTo>
                  <a:pt x="512" y="146"/>
                  <a:pt x="512" y="146"/>
                  <a:pt x="512" y="146"/>
                </a:cubicBezTo>
                <a:cubicBezTo>
                  <a:pt x="512" y="207"/>
                  <a:pt x="512" y="207"/>
                  <a:pt x="512" y="207"/>
                </a:cubicBezTo>
                <a:cubicBezTo>
                  <a:pt x="512" y="234"/>
                  <a:pt x="495" y="249"/>
                  <a:pt x="470" y="249"/>
                </a:cubicBezTo>
                <a:cubicBezTo>
                  <a:pt x="445" y="249"/>
                  <a:pt x="428" y="234"/>
                  <a:pt x="428" y="207"/>
                </a:cubicBezTo>
                <a:moveTo>
                  <a:pt x="543" y="218"/>
                </a:moveTo>
                <a:cubicBezTo>
                  <a:pt x="546" y="227"/>
                  <a:pt x="554" y="231"/>
                  <a:pt x="563" y="231"/>
                </a:cubicBezTo>
                <a:cubicBezTo>
                  <a:pt x="574" y="231"/>
                  <a:pt x="580" y="227"/>
                  <a:pt x="580" y="219"/>
                </a:cubicBezTo>
                <a:cubicBezTo>
                  <a:pt x="580" y="213"/>
                  <a:pt x="577" y="209"/>
                  <a:pt x="568" y="207"/>
                </a:cubicBezTo>
                <a:cubicBezTo>
                  <a:pt x="550" y="203"/>
                  <a:pt x="550" y="203"/>
                  <a:pt x="550" y="203"/>
                </a:cubicBezTo>
                <a:cubicBezTo>
                  <a:pt x="535" y="200"/>
                  <a:pt x="524" y="192"/>
                  <a:pt x="524" y="176"/>
                </a:cubicBezTo>
                <a:cubicBezTo>
                  <a:pt x="524" y="157"/>
                  <a:pt x="539" y="145"/>
                  <a:pt x="561" y="145"/>
                </a:cubicBezTo>
                <a:cubicBezTo>
                  <a:pt x="584" y="145"/>
                  <a:pt x="597" y="157"/>
                  <a:pt x="600" y="174"/>
                </a:cubicBezTo>
                <a:cubicBezTo>
                  <a:pt x="579" y="174"/>
                  <a:pt x="579" y="174"/>
                  <a:pt x="579" y="174"/>
                </a:cubicBezTo>
                <a:cubicBezTo>
                  <a:pt x="577" y="167"/>
                  <a:pt x="571" y="162"/>
                  <a:pt x="561" y="162"/>
                </a:cubicBezTo>
                <a:cubicBezTo>
                  <a:pt x="551" y="162"/>
                  <a:pt x="545" y="166"/>
                  <a:pt x="545" y="174"/>
                </a:cubicBezTo>
                <a:cubicBezTo>
                  <a:pt x="545" y="179"/>
                  <a:pt x="549" y="183"/>
                  <a:pt x="556" y="185"/>
                </a:cubicBezTo>
                <a:cubicBezTo>
                  <a:pt x="575" y="189"/>
                  <a:pt x="575" y="189"/>
                  <a:pt x="575" y="189"/>
                </a:cubicBezTo>
                <a:cubicBezTo>
                  <a:pt x="591" y="193"/>
                  <a:pt x="601" y="202"/>
                  <a:pt x="601" y="217"/>
                </a:cubicBezTo>
                <a:cubicBezTo>
                  <a:pt x="601" y="237"/>
                  <a:pt x="585" y="249"/>
                  <a:pt x="564" y="249"/>
                </a:cubicBezTo>
                <a:cubicBezTo>
                  <a:pt x="541" y="249"/>
                  <a:pt x="525" y="238"/>
                  <a:pt x="522" y="218"/>
                </a:cubicBezTo>
                <a:lnTo>
                  <a:pt x="543" y="218"/>
                </a:lnTo>
                <a:close/>
                <a:moveTo>
                  <a:pt x="681" y="146"/>
                </a:moveTo>
                <a:cubicBezTo>
                  <a:pt x="681" y="165"/>
                  <a:pt x="681" y="165"/>
                  <a:pt x="681" y="165"/>
                </a:cubicBezTo>
                <a:cubicBezTo>
                  <a:pt x="633" y="165"/>
                  <a:pt x="633" y="165"/>
                  <a:pt x="633" y="165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76" y="187"/>
                  <a:pt x="676" y="187"/>
                  <a:pt x="676" y="187"/>
                </a:cubicBezTo>
                <a:cubicBezTo>
                  <a:pt x="676" y="205"/>
                  <a:pt x="676" y="205"/>
                  <a:pt x="676" y="205"/>
                </a:cubicBezTo>
                <a:cubicBezTo>
                  <a:pt x="633" y="205"/>
                  <a:pt x="633" y="205"/>
                  <a:pt x="633" y="205"/>
                </a:cubicBezTo>
                <a:cubicBezTo>
                  <a:pt x="633" y="229"/>
                  <a:pt x="633" y="229"/>
                  <a:pt x="633" y="229"/>
                </a:cubicBezTo>
                <a:cubicBezTo>
                  <a:pt x="681" y="229"/>
                  <a:pt x="681" y="229"/>
                  <a:pt x="681" y="229"/>
                </a:cubicBezTo>
                <a:cubicBezTo>
                  <a:pt x="681" y="247"/>
                  <a:pt x="681" y="247"/>
                  <a:pt x="681" y="247"/>
                </a:cubicBezTo>
                <a:cubicBezTo>
                  <a:pt x="612" y="247"/>
                  <a:pt x="612" y="247"/>
                  <a:pt x="612" y="247"/>
                </a:cubicBezTo>
                <a:cubicBezTo>
                  <a:pt x="612" y="146"/>
                  <a:pt x="612" y="146"/>
                  <a:pt x="612" y="146"/>
                </a:cubicBezTo>
                <a:lnTo>
                  <a:pt x="681" y="146"/>
                </a:lnTo>
                <a:close/>
                <a:moveTo>
                  <a:pt x="268" y="14"/>
                </a:moveTo>
                <a:cubicBezTo>
                  <a:pt x="292" y="14"/>
                  <a:pt x="308" y="28"/>
                  <a:pt x="312" y="48"/>
                </a:cubicBezTo>
                <a:cubicBezTo>
                  <a:pt x="291" y="48"/>
                  <a:pt x="291" y="48"/>
                  <a:pt x="291" y="48"/>
                </a:cubicBezTo>
                <a:cubicBezTo>
                  <a:pt x="287" y="39"/>
                  <a:pt x="279" y="33"/>
                  <a:pt x="268" y="33"/>
                </a:cubicBezTo>
                <a:cubicBezTo>
                  <a:pt x="252" y="33"/>
                  <a:pt x="241" y="47"/>
                  <a:pt x="241" y="66"/>
                </a:cubicBezTo>
                <a:cubicBezTo>
                  <a:pt x="241" y="85"/>
                  <a:pt x="252" y="99"/>
                  <a:pt x="268" y="99"/>
                </a:cubicBezTo>
                <a:cubicBezTo>
                  <a:pt x="279" y="99"/>
                  <a:pt x="287" y="93"/>
                  <a:pt x="291" y="84"/>
                </a:cubicBezTo>
                <a:cubicBezTo>
                  <a:pt x="312" y="84"/>
                  <a:pt x="312" y="84"/>
                  <a:pt x="312" y="84"/>
                </a:cubicBezTo>
                <a:cubicBezTo>
                  <a:pt x="308" y="104"/>
                  <a:pt x="292" y="118"/>
                  <a:pt x="268" y="118"/>
                </a:cubicBezTo>
                <a:cubicBezTo>
                  <a:pt x="241" y="118"/>
                  <a:pt x="220" y="97"/>
                  <a:pt x="220" y="66"/>
                </a:cubicBezTo>
                <a:cubicBezTo>
                  <a:pt x="220" y="35"/>
                  <a:pt x="241" y="14"/>
                  <a:pt x="268" y="14"/>
                </a:cubicBezTo>
                <a:moveTo>
                  <a:pt x="156" y="63"/>
                </a:moveTo>
                <a:cubicBezTo>
                  <a:pt x="153" y="63"/>
                  <a:pt x="151" y="60"/>
                  <a:pt x="152" y="57"/>
                </a:cubicBezTo>
                <a:cubicBezTo>
                  <a:pt x="153" y="54"/>
                  <a:pt x="156" y="53"/>
                  <a:pt x="158" y="54"/>
                </a:cubicBezTo>
                <a:cubicBezTo>
                  <a:pt x="161" y="54"/>
                  <a:pt x="163" y="57"/>
                  <a:pt x="162" y="60"/>
                </a:cubicBezTo>
                <a:cubicBezTo>
                  <a:pt x="161" y="63"/>
                  <a:pt x="158" y="64"/>
                  <a:pt x="156" y="63"/>
                </a:cubicBezTo>
                <a:moveTo>
                  <a:pt x="154" y="34"/>
                </a:moveTo>
                <a:cubicBezTo>
                  <a:pt x="154" y="44"/>
                  <a:pt x="145" y="52"/>
                  <a:pt x="138" y="58"/>
                </a:cubicBezTo>
                <a:cubicBezTo>
                  <a:pt x="137" y="58"/>
                  <a:pt x="137" y="59"/>
                  <a:pt x="136" y="60"/>
                </a:cubicBezTo>
                <a:cubicBezTo>
                  <a:pt x="134" y="62"/>
                  <a:pt x="131" y="63"/>
                  <a:pt x="129" y="65"/>
                </a:cubicBezTo>
                <a:cubicBezTo>
                  <a:pt x="127" y="66"/>
                  <a:pt x="124" y="69"/>
                  <a:pt x="123" y="70"/>
                </a:cubicBezTo>
                <a:cubicBezTo>
                  <a:pt x="123" y="72"/>
                  <a:pt x="125" y="74"/>
                  <a:pt x="125" y="74"/>
                </a:cubicBezTo>
                <a:cubicBezTo>
                  <a:pt x="129" y="77"/>
                  <a:pt x="133" y="80"/>
                  <a:pt x="132" y="86"/>
                </a:cubicBezTo>
                <a:cubicBezTo>
                  <a:pt x="131" y="89"/>
                  <a:pt x="129" y="91"/>
                  <a:pt x="128" y="92"/>
                </a:cubicBezTo>
                <a:cubicBezTo>
                  <a:pt x="126" y="93"/>
                  <a:pt x="126" y="94"/>
                  <a:pt x="126" y="94"/>
                </a:cubicBezTo>
                <a:cubicBezTo>
                  <a:pt x="126" y="95"/>
                  <a:pt x="127" y="96"/>
                  <a:pt x="128" y="97"/>
                </a:cubicBezTo>
                <a:cubicBezTo>
                  <a:pt x="130" y="98"/>
                  <a:pt x="132" y="101"/>
                  <a:pt x="132" y="105"/>
                </a:cubicBezTo>
                <a:cubicBezTo>
                  <a:pt x="131" y="109"/>
                  <a:pt x="128" y="110"/>
                  <a:pt x="126" y="111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13"/>
                  <a:pt x="124" y="113"/>
                  <a:pt x="126" y="115"/>
                </a:cubicBezTo>
                <a:cubicBezTo>
                  <a:pt x="127" y="117"/>
                  <a:pt x="129" y="119"/>
                  <a:pt x="128" y="123"/>
                </a:cubicBezTo>
                <a:cubicBezTo>
                  <a:pt x="128" y="125"/>
                  <a:pt x="127" y="127"/>
                  <a:pt x="125" y="129"/>
                </a:cubicBezTo>
                <a:cubicBezTo>
                  <a:pt x="124" y="131"/>
                  <a:pt x="123" y="132"/>
                  <a:pt x="123" y="134"/>
                </a:cubicBezTo>
                <a:cubicBezTo>
                  <a:pt x="122" y="136"/>
                  <a:pt x="123" y="137"/>
                  <a:pt x="124" y="139"/>
                </a:cubicBezTo>
                <a:cubicBezTo>
                  <a:pt x="125" y="140"/>
                  <a:pt x="127" y="141"/>
                  <a:pt x="130" y="141"/>
                </a:cubicBezTo>
                <a:cubicBezTo>
                  <a:pt x="132" y="141"/>
                  <a:pt x="133" y="141"/>
                  <a:pt x="135" y="141"/>
                </a:cubicBezTo>
                <a:cubicBezTo>
                  <a:pt x="144" y="142"/>
                  <a:pt x="153" y="142"/>
                  <a:pt x="157" y="150"/>
                </a:cubicBezTo>
                <a:cubicBezTo>
                  <a:pt x="158" y="151"/>
                  <a:pt x="158" y="152"/>
                  <a:pt x="159" y="154"/>
                </a:cubicBezTo>
                <a:cubicBezTo>
                  <a:pt x="172" y="138"/>
                  <a:pt x="180" y="117"/>
                  <a:pt x="180" y="96"/>
                </a:cubicBezTo>
                <a:cubicBezTo>
                  <a:pt x="179" y="73"/>
                  <a:pt x="170" y="51"/>
                  <a:pt x="154" y="34"/>
                </a:cubicBezTo>
                <a:moveTo>
                  <a:pt x="136" y="19"/>
                </a:moveTo>
                <a:cubicBezTo>
                  <a:pt x="127" y="14"/>
                  <a:pt x="119" y="12"/>
                  <a:pt x="114" y="15"/>
                </a:cubicBezTo>
                <a:cubicBezTo>
                  <a:pt x="107" y="19"/>
                  <a:pt x="105" y="29"/>
                  <a:pt x="105" y="34"/>
                </a:cubicBezTo>
                <a:cubicBezTo>
                  <a:pt x="105" y="36"/>
                  <a:pt x="105" y="39"/>
                  <a:pt x="105" y="41"/>
                </a:cubicBezTo>
                <a:cubicBezTo>
                  <a:pt x="106" y="46"/>
                  <a:pt x="106" y="50"/>
                  <a:pt x="104" y="54"/>
                </a:cubicBezTo>
                <a:cubicBezTo>
                  <a:pt x="101" y="57"/>
                  <a:pt x="97" y="59"/>
                  <a:pt x="92" y="58"/>
                </a:cubicBezTo>
                <a:cubicBezTo>
                  <a:pt x="88" y="57"/>
                  <a:pt x="87" y="57"/>
                  <a:pt x="86" y="58"/>
                </a:cubicBezTo>
                <a:cubicBezTo>
                  <a:pt x="85" y="58"/>
                  <a:pt x="85" y="59"/>
                  <a:pt x="85" y="61"/>
                </a:cubicBezTo>
                <a:cubicBezTo>
                  <a:pt x="85" y="63"/>
                  <a:pt x="85" y="66"/>
                  <a:pt x="83" y="68"/>
                </a:cubicBezTo>
                <a:cubicBezTo>
                  <a:pt x="81" y="71"/>
                  <a:pt x="77" y="71"/>
                  <a:pt x="74" y="70"/>
                </a:cubicBezTo>
                <a:cubicBezTo>
                  <a:pt x="73" y="70"/>
                  <a:pt x="72" y="70"/>
                  <a:pt x="71" y="70"/>
                </a:cubicBezTo>
                <a:cubicBezTo>
                  <a:pt x="71" y="70"/>
                  <a:pt x="72" y="71"/>
                  <a:pt x="72" y="72"/>
                </a:cubicBezTo>
                <a:cubicBezTo>
                  <a:pt x="72" y="74"/>
                  <a:pt x="73" y="77"/>
                  <a:pt x="71" y="81"/>
                </a:cubicBezTo>
                <a:cubicBezTo>
                  <a:pt x="68" y="84"/>
                  <a:pt x="65" y="84"/>
                  <a:pt x="62" y="84"/>
                </a:cubicBezTo>
                <a:cubicBezTo>
                  <a:pt x="61" y="84"/>
                  <a:pt x="60" y="84"/>
                  <a:pt x="60" y="84"/>
                </a:cubicBezTo>
                <a:cubicBezTo>
                  <a:pt x="59" y="85"/>
                  <a:pt x="59" y="86"/>
                  <a:pt x="59" y="88"/>
                </a:cubicBezTo>
                <a:cubicBezTo>
                  <a:pt x="58" y="90"/>
                  <a:pt x="57" y="94"/>
                  <a:pt x="54" y="97"/>
                </a:cubicBezTo>
                <a:cubicBezTo>
                  <a:pt x="53" y="97"/>
                  <a:pt x="53" y="97"/>
                  <a:pt x="53" y="98"/>
                </a:cubicBezTo>
                <a:cubicBezTo>
                  <a:pt x="53" y="98"/>
                  <a:pt x="54" y="98"/>
                  <a:pt x="54" y="98"/>
                </a:cubicBezTo>
                <a:cubicBezTo>
                  <a:pt x="61" y="99"/>
                  <a:pt x="68" y="99"/>
                  <a:pt x="71" y="104"/>
                </a:cubicBezTo>
                <a:cubicBezTo>
                  <a:pt x="74" y="108"/>
                  <a:pt x="74" y="113"/>
                  <a:pt x="72" y="117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9" y="122"/>
                  <a:pt x="69" y="122"/>
                  <a:pt x="70" y="123"/>
                </a:cubicBezTo>
                <a:cubicBezTo>
                  <a:pt x="70" y="123"/>
                  <a:pt x="71" y="124"/>
                  <a:pt x="72" y="124"/>
                </a:cubicBezTo>
                <a:cubicBezTo>
                  <a:pt x="74" y="124"/>
                  <a:pt x="78" y="124"/>
                  <a:pt x="80" y="127"/>
                </a:cubicBezTo>
                <a:cubicBezTo>
                  <a:pt x="83" y="131"/>
                  <a:pt x="81" y="135"/>
                  <a:pt x="80" y="138"/>
                </a:cubicBezTo>
                <a:cubicBezTo>
                  <a:pt x="80" y="138"/>
                  <a:pt x="79" y="139"/>
                  <a:pt x="79" y="140"/>
                </a:cubicBezTo>
                <a:cubicBezTo>
                  <a:pt x="79" y="140"/>
                  <a:pt x="80" y="140"/>
                  <a:pt x="81" y="140"/>
                </a:cubicBezTo>
                <a:cubicBezTo>
                  <a:pt x="83" y="140"/>
                  <a:pt x="87" y="140"/>
                  <a:pt x="89" y="144"/>
                </a:cubicBezTo>
                <a:cubicBezTo>
                  <a:pt x="92" y="148"/>
                  <a:pt x="91" y="151"/>
                  <a:pt x="90" y="153"/>
                </a:cubicBezTo>
                <a:cubicBezTo>
                  <a:pt x="90" y="155"/>
                  <a:pt x="90" y="155"/>
                  <a:pt x="90" y="155"/>
                </a:cubicBezTo>
                <a:cubicBezTo>
                  <a:pt x="90" y="156"/>
                  <a:pt x="92" y="157"/>
                  <a:pt x="93" y="157"/>
                </a:cubicBezTo>
                <a:cubicBezTo>
                  <a:pt x="95" y="159"/>
                  <a:pt x="98" y="160"/>
                  <a:pt x="100" y="164"/>
                </a:cubicBezTo>
                <a:cubicBezTo>
                  <a:pt x="103" y="167"/>
                  <a:pt x="103" y="171"/>
                  <a:pt x="102" y="175"/>
                </a:cubicBezTo>
                <a:cubicBezTo>
                  <a:pt x="102" y="177"/>
                  <a:pt x="100" y="181"/>
                  <a:pt x="94" y="185"/>
                </a:cubicBezTo>
                <a:cubicBezTo>
                  <a:pt x="93" y="185"/>
                  <a:pt x="92" y="185"/>
                  <a:pt x="91" y="186"/>
                </a:cubicBezTo>
                <a:cubicBezTo>
                  <a:pt x="108" y="186"/>
                  <a:pt x="124" y="181"/>
                  <a:pt x="138" y="172"/>
                </a:cubicBezTo>
                <a:cubicBezTo>
                  <a:pt x="151" y="164"/>
                  <a:pt x="153" y="157"/>
                  <a:pt x="151" y="153"/>
                </a:cubicBezTo>
                <a:cubicBezTo>
                  <a:pt x="149" y="149"/>
                  <a:pt x="144" y="149"/>
                  <a:pt x="135" y="148"/>
                </a:cubicBezTo>
                <a:cubicBezTo>
                  <a:pt x="133" y="148"/>
                  <a:pt x="131" y="148"/>
                  <a:pt x="130" y="148"/>
                </a:cubicBezTo>
                <a:cubicBezTo>
                  <a:pt x="123" y="148"/>
                  <a:pt x="120" y="145"/>
                  <a:pt x="118" y="143"/>
                </a:cubicBezTo>
                <a:cubicBezTo>
                  <a:pt x="116" y="141"/>
                  <a:pt x="115" y="137"/>
                  <a:pt x="116" y="133"/>
                </a:cubicBezTo>
                <a:cubicBezTo>
                  <a:pt x="116" y="129"/>
                  <a:pt x="118" y="127"/>
                  <a:pt x="120" y="125"/>
                </a:cubicBezTo>
                <a:cubicBezTo>
                  <a:pt x="121" y="123"/>
                  <a:pt x="121" y="122"/>
                  <a:pt x="121" y="122"/>
                </a:cubicBezTo>
                <a:cubicBezTo>
                  <a:pt x="121" y="121"/>
                  <a:pt x="121" y="121"/>
                  <a:pt x="120" y="119"/>
                </a:cubicBezTo>
                <a:cubicBezTo>
                  <a:pt x="119" y="118"/>
                  <a:pt x="116" y="115"/>
                  <a:pt x="117" y="111"/>
                </a:cubicBezTo>
                <a:cubicBezTo>
                  <a:pt x="118" y="107"/>
                  <a:pt x="121" y="105"/>
                  <a:pt x="123" y="105"/>
                </a:cubicBezTo>
                <a:cubicBezTo>
                  <a:pt x="124" y="104"/>
                  <a:pt x="125" y="104"/>
                  <a:pt x="125" y="104"/>
                </a:cubicBezTo>
                <a:cubicBezTo>
                  <a:pt x="125" y="103"/>
                  <a:pt x="124" y="102"/>
                  <a:pt x="123" y="102"/>
                </a:cubicBezTo>
                <a:cubicBezTo>
                  <a:pt x="121" y="100"/>
                  <a:pt x="118" y="97"/>
                  <a:pt x="119" y="93"/>
                </a:cubicBezTo>
                <a:cubicBezTo>
                  <a:pt x="119" y="90"/>
                  <a:pt x="122" y="88"/>
                  <a:pt x="123" y="87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5" y="83"/>
                  <a:pt x="125" y="83"/>
                  <a:pt x="121" y="80"/>
                </a:cubicBezTo>
                <a:cubicBezTo>
                  <a:pt x="117" y="77"/>
                  <a:pt x="115" y="72"/>
                  <a:pt x="117" y="68"/>
                </a:cubicBezTo>
                <a:cubicBezTo>
                  <a:pt x="118" y="64"/>
                  <a:pt x="121" y="62"/>
                  <a:pt x="125" y="59"/>
                </a:cubicBezTo>
                <a:cubicBezTo>
                  <a:pt x="127" y="58"/>
                  <a:pt x="129" y="56"/>
                  <a:pt x="131" y="55"/>
                </a:cubicBezTo>
                <a:cubicBezTo>
                  <a:pt x="132" y="54"/>
                  <a:pt x="133" y="53"/>
                  <a:pt x="134" y="52"/>
                </a:cubicBezTo>
                <a:cubicBezTo>
                  <a:pt x="139" y="48"/>
                  <a:pt x="148" y="40"/>
                  <a:pt x="147" y="33"/>
                </a:cubicBezTo>
                <a:cubicBezTo>
                  <a:pt x="147" y="28"/>
                  <a:pt x="143" y="24"/>
                  <a:pt x="136" y="19"/>
                </a:cubicBezTo>
                <a:moveTo>
                  <a:pt x="93" y="20"/>
                </a:moveTo>
                <a:cubicBezTo>
                  <a:pt x="92" y="23"/>
                  <a:pt x="89" y="25"/>
                  <a:pt x="87" y="24"/>
                </a:cubicBezTo>
                <a:cubicBezTo>
                  <a:pt x="84" y="23"/>
                  <a:pt x="82" y="20"/>
                  <a:pt x="83" y="18"/>
                </a:cubicBezTo>
                <a:cubicBezTo>
                  <a:pt x="84" y="15"/>
                  <a:pt x="87" y="13"/>
                  <a:pt x="89" y="14"/>
                </a:cubicBezTo>
                <a:cubicBezTo>
                  <a:pt x="92" y="15"/>
                  <a:pt x="94" y="18"/>
                  <a:pt x="93" y="20"/>
                </a:cubicBezTo>
                <a:moveTo>
                  <a:pt x="90" y="7"/>
                </a:moveTo>
                <a:cubicBezTo>
                  <a:pt x="90" y="7"/>
                  <a:pt x="90" y="7"/>
                  <a:pt x="90" y="7"/>
                </a:cubicBezTo>
                <a:cubicBezTo>
                  <a:pt x="66" y="7"/>
                  <a:pt x="43" y="16"/>
                  <a:pt x="26" y="33"/>
                </a:cubicBezTo>
                <a:cubicBezTo>
                  <a:pt x="13" y="46"/>
                  <a:pt x="5" y="63"/>
                  <a:pt x="2" y="81"/>
                </a:cubicBezTo>
                <a:cubicBezTo>
                  <a:pt x="4" y="79"/>
                  <a:pt x="6" y="78"/>
                  <a:pt x="8" y="78"/>
                </a:cubicBezTo>
                <a:cubicBezTo>
                  <a:pt x="20" y="74"/>
                  <a:pt x="29" y="83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8" y="92"/>
                  <a:pt x="41" y="93"/>
                  <a:pt x="43" y="94"/>
                </a:cubicBezTo>
                <a:cubicBezTo>
                  <a:pt x="46" y="94"/>
                  <a:pt x="48" y="93"/>
                  <a:pt x="49" y="92"/>
                </a:cubicBezTo>
                <a:cubicBezTo>
                  <a:pt x="50" y="90"/>
                  <a:pt x="51" y="88"/>
                  <a:pt x="52" y="86"/>
                </a:cubicBezTo>
                <a:cubicBezTo>
                  <a:pt x="52" y="84"/>
                  <a:pt x="53" y="81"/>
                  <a:pt x="55" y="80"/>
                </a:cubicBezTo>
                <a:cubicBezTo>
                  <a:pt x="57" y="77"/>
                  <a:pt x="60" y="77"/>
                  <a:pt x="62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6" y="76"/>
                  <a:pt x="66" y="75"/>
                  <a:pt x="65" y="74"/>
                </a:cubicBezTo>
                <a:cubicBezTo>
                  <a:pt x="65" y="72"/>
                  <a:pt x="64" y="68"/>
                  <a:pt x="66" y="65"/>
                </a:cubicBezTo>
                <a:cubicBezTo>
                  <a:pt x="69" y="62"/>
                  <a:pt x="73" y="63"/>
                  <a:pt x="75" y="63"/>
                </a:cubicBezTo>
                <a:cubicBezTo>
                  <a:pt x="76" y="63"/>
                  <a:pt x="77" y="64"/>
                  <a:pt x="78" y="63"/>
                </a:cubicBezTo>
                <a:cubicBezTo>
                  <a:pt x="78" y="63"/>
                  <a:pt x="78" y="62"/>
                  <a:pt x="78" y="61"/>
                </a:cubicBezTo>
                <a:cubicBezTo>
                  <a:pt x="78" y="58"/>
                  <a:pt x="78" y="56"/>
                  <a:pt x="81" y="53"/>
                </a:cubicBezTo>
                <a:cubicBezTo>
                  <a:pt x="85" y="49"/>
                  <a:pt x="91" y="50"/>
                  <a:pt x="94" y="51"/>
                </a:cubicBezTo>
                <a:cubicBezTo>
                  <a:pt x="95" y="51"/>
                  <a:pt x="97" y="51"/>
                  <a:pt x="98" y="50"/>
                </a:cubicBezTo>
                <a:cubicBezTo>
                  <a:pt x="99" y="49"/>
                  <a:pt x="98" y="45"/>
                  <a:pt x="98" y="42"/>
                </a:cubicBezTo>
                <a:cubicBezTo>
                  <a:pt x="98" y="39"/>
                  <a:pt x="98" y="36"/>
                  <a:pt x="98" y="34"/>
                </a:cubicBezTo>
                <a:cubicBezTo>
                  <a:pt x="98" y="25"/>
                  <a:pt x="101" y="14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04" y="8"/>
                  <a:pt x="97" y="7"/>
                  <a:pt x="90" y="7"/>
                </a:cubicBezTo>
                <a:moveTo>
                  <a:pt x="29" y="109"/>
                </a:moveTo>
                <a:cubicBezTo>
                  <a:pt x="28" y="112"/>
                  <a:pt x="26" y="113"/>
                  <a:pt x="23" y="112"/>
                </a:cubicBezTo>
                <a:cubicBezTo>
                  <a:pt x="20" y="112"/>
                  <a:pt x="19" y="109"/>
                  <a:pt x="19" y="106"/>
                </a:cubicBezTo>
                <a:cubicBezTo>
                  <a:pt x="20" y="103"/>
                  <a:pt x="23" y="102"/>
                  <a:pt x="26" y="103"/>
                </a:cubicBezTo>
                <a:cubicBezTo>
                  <a:pt x="28" y="103"/>
                  <a:pt x="30" y="106"/>
                  <a:pt x="29" y="109"/>
                </a:cubicBezTo>
                <a:moveTo>
                  <a:pt x="95" y="168"/>
                </a:moveTo>
                <a:cubicBezTo>
                  <a:pt x="93" y="166"/>
                  <a:pt x="91" y="165"/>
                  <a:pt x="90" y="164"/>
                </a:cubicBezTo>
                <a:cubicBezTo>
                  <a:pt x="88" y="163"/>
                  <a:pt x="86" y="161"/>
                  <a:pt x="84" y="159"/>
                </a:cubicBezTo>
                <a:cubicBezTo>
                  <a:pt x="82" y="156"/>
                  <a:pt x="83" y="153"/>
                  <a:pt x="84" y="151"/>
                </a:cubicBezTo>
                <a:cubicBezTo>
                  <a:pt x="84" y="150"/>
                  <a:pt x="84" y="149"/>
                  <a:pt x="83" y="148"/>
                </a:cubicBezTo>
                <a:cubicBezTo>
                  <a:pt x="83" y="147"/>
                  <a:pt x="83" y="147"/>
                  <a:pt x="81" y="147"/>
                </a:cubicBezTo>
                <a:cubicBezTo>
                  <a:pt x="78" y="147"/>
                  <a:pt x="75" y="147"/>
                  <a:pt x="73" y="144"/>
                </a:cubicBezTo>
                <a:cubicBezTo>
                  <a:pt x="71" y="141"/>
                  <a:pt x="72" y="137"/>
                  <a:pt x="73" y="135"/>
                </a:cubicBezTo>
                <a:cubicBezTo>
                  <a:pt x="74" y="133"/>
                  <a:pt x="75" y="132"/>
                  <a:pt x="74" y="131"/>
                </a:cubicBezTo>
                <a:cubicBezTo>
                  <a:pt x="74" y="131"/>
                  <a:pt x="73" y="131"/>
                  <a:pt x="72" y="131"/>
                </a:cubicBezTo>
                <a:cubicBezTo>
                  <a:pt x="69" y="130"/>
                  <a:pt x="66" y="130"/>
                  <a:pt x="64" y="127"/>
                </a:cubicBezTo>
                <a:cubicBezTo>
                  <a:pt x="61" y="123"/>
                  <a:pt x="63" y="119"/>
                  <a:pt x="65" y="115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7" y="112"/>
                  <a:pt x="66" y="110"/>
                  <a:pt x="65" y="108"/>
                </a:cubicBezTo>
                <a:cubicBezTo>
                  <a:pt x="64" y="106"/>
                  <a:pt x="58" y="105"/>
                  <a:pt x="53" y="105"/>
                </a:cubicBezTo>
                <a:cubicBezTo>
                  <a:pt x="52" y="105"/>
                  <a:pt x="51" y="105"/>
                  <a:pt x="50" y="104"/>
                </a:cubicBezTo>
                <a:cubicBezTo>
                  <a:pt x="44" y="104"/>
                  <a:pt x="37" y="102"/>
                  <a:pt x="3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3" y="87"/>
                  <a:pt x="18" y="82"/>
                  <a:pt x="10" y="84"/>
                </a:cubicBezTo>
                <a:cubicBezTo>
                  <a:pt x="1" y="88"/>
                  <a:pt x="0" y="100"/>
                  <a:pt x="2" y="111"/>
                </a:cubicBezTo>
                <a:cubicBezTo>
                  <a:pt x="5" y="129"/>
                  <a:pt x="13" y="146"/>
                  <a:pt x="27" y="160"/>
                </a:cubicBezTo>
                <a:cubicBezTo>
                  <a:pt x="35" y="168"/>
                  <a:pt x="44" y="174"/>
                  <a:pt x="55" y="179"/>
                </a:cubicBezTo>
                <a:cubicBezTo>
                  <a:pt x="69" y="184"/>
                  <a:pt x="81" y="184"/>
                  <a:pt x="91" y="178"/>
                </a:cubicBezTo>
                <a:cubicBezTo>
                  <a:pt x="93" y="177"/>
                  <a:pt x="95" y="175"/>
                  <a:pt x="96" y="173"/>
                </a:cubicBezTo>
                <a:cubicBezTo>
                  <a:pt x="96" y="171"/>
                  <a:pt x="95" y="169"/>
                  <a:pt x="95" y="168"/>
                </a:cubicBezTo>
                <a:moveTo>
                  <a:pt x="93" y="208"/>
                </a:moveTo>
                <a:cubicBezTo>
                  <a:pt x="90" y="208"/>
                  <a:pt x="90" y="208"/>
                  <a:pt x="90" y="208"/>
                </a:cubicBezTo>
                <a:cubicBezTo>
                  <a:pt x="86" y="208"/>
                  <a:pt x="86" y="208"/>
                  <a:pt x="86" y="208"/>
                </a:cubicBezTo>
                <a:cubicBezTo>
                  <a:pt x="86" y="226"/>
                  <a:pt x="69" y="240"/>
                  <a:pt x="47" y="240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133" y="247"/>
                  <a:pt x="133" y="247"/>
                  <a:pt x="133" y="247"/>
                </a:cubicBezTo>
                <a:cubicBezTo>
                  <a:pt x="133" y="240"/>
                  <a:pt x="133" y="240"/>
                  <a:pt x="133" y="240"/>
                </a:cubicBezTo>
                <a:cubicBezTo>
                  <a:pt x="111" y="240"/>
                  <a:pt x="93" y="226"/>
                  <a:pt x="93" y="208"/>
                </a:cubicBezTo>
                <a:moveTo>
                  <a:pt x="130" y="0"/>
                </a:moveTo>
                <a:cubicBezTo>
                  <a:pt x="127" y="7"/>
                  <a:pt x="127" y="7"/>
                  <a:pt x="127" y="7"/>
                </a:cubicBezTo>
                <a:cubicBezTo>
                  <a:pt x="177" y="27"/>
                  <a:pt x="200" y="84"/>
                  <a:pt x="180" y="133"/>
                </a:cubicBezTo>
                <a:cubicBezTo>
                  <a:pt x="159" y="183"/>
                  <a:pt x="102" y="206"/>
                  <a:pt x="53" y="186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63" y="198"/>
                  <a:pt x="77" y="200"/>
                  <a:pt x="90" y="200"/>
                </a:cubicBezTo>
                <a:cubicBezTo>
                  <a:pt x="131" y="200"/>
                  <a:pt x="170" y="176"/>
                  <a:pt x="186" y="136"/>
                </a:cubicBezTo>
                <a:cubicBezTo>
                  <a:pt x="208" y="83"/>
                  <a:pt x="183" y="22"/>
                  <a:pt x="13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defTabSz="717550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177800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60363" indent="-182563" algn="l" rtl="0" fontAlgn="base">
        <a:lnSpc>
          <a:spcPct val="110000"/>
        </a:lnSpc>
        <a:spcBef>
          <a:spcPct val="0"/>
        </a:spcBef>
        <a:spcAft>
          <a:spcPts val="600"/>
        </a:spcAft>
        <a:buFont typeface="Courier New" panose="02070309020205020404" pitchFamily="49" charset="0"/>
        <a:buChar char="o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7159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»"/>
        <a:tabLst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>
            <a:extLst>
              <a:ext uri="{FF2B5EF4-FFF2-40B4-BE49-F238E27FC236}">
                <a16:creationId xmlns:a16="http://schemas.microsoft.com/office/drawing/2014/main" id="{FA51B1F1-8CFE-07B9-6565-4861B7DC9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628775"/>
            <a:ext cx="112331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C526A-8839-3A80-F014-22D558785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5" y="6356350"/>
            <a:ext cx="5616575" cy="3857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BED20-54CD-0ECF-B3CE-23D41FC3D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0025" y="6356350"/>
            <a:ext cx="13525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chemeClr val="tx2"/>
                </a:solidFill>
              </a:defRPr>
            </a:lvl1pPr>
          </a:lstStyle>
          <a:p>
            <a:fld id="{F45C177B-44D5-4D16-A767-57AB802FE58B}" type="slidenum">
              <a:rPr lang="en-GB" altLang="en-US"/>
              <a:t>‹#›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C86BAC-D5CF-FE43-822E-76C44B8BD14C}"/>
              </a:ext>
            </a:extLst>
          </p:cNvPr>
          <p:cNvCxnSpPr/>
          <p:nvPr userDrawn="1"/>
        </p:nvCxnSpPr>
        <p:spPr>
          <a:xfrm>
            <a:off x="479425" y="6237288"/>
            <a:ext cx="1123315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Freeform 5">
            <a:extLst>
              <a:ext uri="{FF2B5EF4-FFF2-40B4-BE49-F238E27FC236}">
                <a16:creationId xmlns:a16="http://schemas.microsoft.com/office/drawing/2014/main" id="{C53DF4ED-DCF5-3EA5-6957-B61235142CF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360025" y="274638"/>
            <a:ext cx="1352550" cy="373062"/>
          </a:xfrm>
          <a:custGeom>
            <a:avLst/>
            <a:gdLst>
              <a:gd name="T0" fmla="*/ 515171 w 908"/>
              <a:gd name="T1" fmla="*/ 110870 h 249"/>
              <a:gd name="T2" fmla="*/ 515171 w 908"/>
              <a:gd name="T3" fmla="*/ 83901 h 249"/>
              <a:gd name="T4" fmla="*/ 699798 w 908"/>
              <a:gd name="T5" fmla="*/ 61428 h 249"/>
              <a:gd name="T6" fmla="*/ 626841 w 908"/>
              <a:gd name="T7" fmla="*/ 175294 h 249"/>
              <a:gd name="T8" fmla="*/ 772756 w 908"/>
              <a:gd name="T9" fmla="*/ 175294 h 249"/>
              <a:gd name="T10" fmla="*/ 835291 w 908"/>
              <a:gd name="T11" fmla="*/ 50940 h 249"/>
              <a:gd name="T12" fmla="*/ 754889 w 908"/>
              <a:gd name="T13" fmla="*/ 23972 h 249"/>
              <a:gd name="T14" fmla="*/ 929094 w 908"/>
              <a:gd name="T15" fmla="*/ 110870 h 249"/>
              <a:gd name="T16" fmla="*/ 929094 w 908"/>
              <a:gd name="T17" fmla="*/ 83901 h 249"/>
              <a:gd name="T18" fmla="*/ 1112233 w 908"/>
              <a:gd name="T19" fmla="*/ 61428 h 249"/>
              <a:gd name="T20" fmla="*/ 1040764 w 908"/>
              <a:gd name="T21" fmla="*/ 175294 h 249"/>
              <a:gd name="T22" fmla="*/ 1186679 w 908"/>
              <a:gd name="T23" fmla="*/ 175294 h 249"/>
              <a:gd name="T24" fmla="*/ 1198591 w 908"/>
              <a:gd name="T25" fmla="*/ 175294 h 249"/>
              <a:gd name="T26" fmla="*/ 1351951 w 908"/>
              <a:gd name="T27" fmla="*/ 23972 h 249"/>
              <a:gd name="T28" fmla="*/ 1264104 w 908"/>
              <a:gd name="T29" fmla="*/ 175294 h 249"/>
              <a:gd name="T30" fmla="*/ 363300 w 908"/>
              <a:gd name="T31" fmla="*/ 307139 h 249"/>
              <a:gd name="T32" fmla="*/ 363300 w 908"/>
              <a:gd name="T33" fmla="*/ 278673 h 249"/>
              <a:gd name="T34" fmla="*/ 510704 w 908"/>
              <a:gd name="T35" fmla="*/ 295153 h 249"/>
              <a:gd name="T36" fmla="*/ 479436 w 908"/>
              <a:gd name="T37" fmla="*/ 295153 h 249"/>
              <a:gd name="T38" fmla="*/ 637263 w 908"/>
              <a:gd name="T39" fmla="*/ 218743 h 249"/>
              <a:gd name="T40" fmla="*/ 731066 w 908"/>
              <a:gd name="T41" fmla="*/ 218743 h 249"/>
              <a:gd name="T42" fmla="*/ 808491 w 908"/>
              <a:gd name="T43" fmla="*/ 326617 h 249"/>
              <a:gd name="T44" fmla="*/ 780201 w 908"/>
              <a:gd name="T45" fmla="*/ 263690 h 249"/>
              <a:gd name="T46" fmla="*/ 811468 w 908"/>
              <a:gd name="T47" fmla="*/ 260694 h 249"/>
              <a:gd name="T48" fmla="*/ 777223 w 908"/>
              <a:gd name="T49" fmla="*/ 326617 h 249"/>
              <a:gd name="T50" fmla="*/ 942494 w 908"/>
              <a:gd name="T51" fmla="*/ 280171 h 249"/>
              <a:gd name="T52" fmla="*/ 1013963 w 908"/>
              <a:gd name="T53" fmla="*/ 343097 h 249"/>
              <a:gd name="T54" fmla="*/ 399034 w 908"/>
              <a:gd name="T55" fmla="*/ 20975 h 249"/>
              <a:gd name="T56" fmla="*/ 399034 w 908"/>
              <a:gd name="T57" fmla="*/ 148326 h 249"/>
              <a:gd name="T58" fmla="*/ 399034 w 908"/>
              <a:gd name="T59" fmla="*/ 20975 h 249"/>
              <a:gd name="T60" fmla="*/ 232274 w 908"/>
              <a:gd name="T61" fmla="*/ 94389 h 249"/>
              <a:gd name="T62" fmla="*/ 183139 w 908"/>
              <a:gd name="T63" fmla="*/ 104877 h 249"/>
              <a:gd name="T64" fmla="*/ 190583 w 908"/>
              <a:gd name="T65" fmla="*/ 145329 h 249"/>
              <a:gd name="T66" fmla="*/ 190583 w 908"/>
              <a:gd name="T67" fmla="*/ 184284 h 249"/>
              <a:gd name="T68" fmla="*/ 201006 w 908"/>
              <a:gd name="T69" fmla="*/ 211252 h 249"/>
              <a:gd name="T70" fmla="*/ 202495 w 908"/>
              <a:gd name="T71" fmla="*/ 28467 h 249"/>
              <a:gd name="T72" fmla="*/ 136982 w 908"/>
              <a:gd name="T73" fmla="*/ 86898 h 249"/>
              <a:gd name="T74" fmla="*/ 105714 w 908"/>
              <a:gd name="T75" fmla="*/ 104877 h 249"/>
              <a:gd name="T76" fmla="*/ 87847 w 908"/>
              <a:gd name="T77" fmla="*/ 131845 h 249"/>
              <a:gd name="T78" fmla="*/ 107203 w 908"/>
              <a:gd name="T79" fmla="*/ 175294 h 249"/>
              <a:gd name="T80" fmla="*/ 119115 w 908"/>
              <a:gd name="T81" fmla="*/ 206757 h 249"/>
              <a:gd name="T82" fmla="*/ 134004 w 908"/>
              <a:gd name="T83" fmla="*/ 232227 h 249"/>
              <a:gd name="T84" fmla="*/ 135493 w 908"/>
              <a:gd name="T85" fmla="*/ 278673 h 249"/>
              <a:gd name="T86" fmla="*/ 175694 w 908"/>
              <a:gd name="T87" fmla="*/ 214248 h 249"/>
              <a:gd name="T88" fmla="*/ 174205 w 908"/>
              <a:gd name="T89" fmla="*/ 166305 h 249"/>
              <a:gd name="T90" fmla="*/ 183139 w 908"/>
              <a:gd name="T91" fmla="*/ 130347 h 249"/>
              <a:gd name="T92" fmla="*/ 195050 w 908"/>
              <a:gd name="T93" fmla="*/ 82403 h 249"/>
              <a:gd name="T94" fmla="*/ 129537 w 908"/>
              <a:gd name="T95" fmla="*/ 35958 h 249"/>
              <a:gd name="T96" fmla="*/ 134004 w 908"/>
              <a:gd name="T97" fmla="*/ 10488 h 249"/>
              <a:gd name="T98" fmla="*/ 53602 w 908"/>
              <a:gd name="T99" fmla="*/ 134842 h 249"/>
              <a:gd name="T100" fmla="*/ 81891 w 908"/>
              <a:gd name="T101" fmla="*/ 119859 h 249"/>
              <a:gd name="T102" fmla="*/ 111670 w 908"/>
              <a:gd name="T103" fmla="*/ 94389 h 249"/>
              <a:gd name="T104" fmla="*/ 145915 w 908"/>
              <a:gd name="T105" fmla="*/ 74912 h 249"/>
              <a:gd name="T106" fmla="*/ 134004 w 908"/>
              <a:gd name="T107" fmla="*/ 10488 h 249"/>
              <a:gd name="T108" fmla="*/ 43179 w 908"/>
              <a:gd name="T109" fmla="*/ 163308 h 249"/>
              <a:gd name="T110" fmla="*/ 123581 w 908"/>
              <a:gd name="T111" fmla="*/ 221740 h 249"/>
              <a:gd name="T112" fmla="*/ 107203 w 908"/>
              <a:gd name="T113" fmla="*/ 196270 h 249"/>
              <a:gd name="T114" fmla="*/ 78913 w 908"/>
              <a:gd name="T115" fmla="*/ 157315 h 249"/>
              <a:gd name="T116" fmla="*/ 2978 w 908"/>
              <a:gd name="T117" fmla="*/ 166305 h 249"/>
              <a:gd name="T118" fmla="*/ 141449 w 908"/>
              <a:gd name="T119" fmla="*/ 251704 h 249"/>
              <a:gd name="T120" fmla="*/ 69980 w 908"/>
              <a:gd name="T121" fmla="*/ 370066 h 249"/>
              <a:gd name="T122" fmla="*/ 189094 w 908"/>
              <a:gd name="T123" fmla="*/ 10488 h 249"/>
              <a:gd name="T124" fmla="*/ 276942 w 908"/>
              <a:gd name="T125" fmla="*/ 203761 h 2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7" h="249">
                <a:moveTo>
                  <a:pt x="413" y="16"/>
                </a:moveTo>
                <a:cubicBezTo>
                  <a:pt x="413" y="117"/>
                  <a:pt x="413" y="117"/>
                  <a:pt x="413" y="1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74"/>
                  <a:pt x="392" y="74"/>
                  <a:pt x="392" y="74"/>
                </a:cubicBezTo>
                <a:cubicBezTo>
                  <a:pt x="346" y="74"/>
                  <a:pt x="346" y="74"/>
                  <a:pt x="346" y="74"/>
                </a:cubicBezTo>
                <a:cubicBezTo>
                  <a:pt x="346" y="117"/>
                  <a:pt x="346" y="117"/>
                  <a:pt x="346" y="117"/>
                </a:cubicBezTo>
                <a:cubicBezTo>
                  <a:pt x="325" y="117"/>
                  <a:pt x="325" y="117"/>
                  <a:pt x="325" y="117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92" y="56"/>
                  <a:pt x="392" y="56"/>
                  <a:pt x="392" y="56"/>
                </a:cubicBezTo>
                <a:cubicBezTo>
                  <a:pt x="392" y="16"/>
                  <a:pt x="392" y="16"/>
                  <a:pt x="392" y="16"/>
                </a:cubicBezTo>
                <a:lnTo>
                  <a:pt x="413" y="16"/>
                </a:lnTo>
                <a:close/>
                <a:moveTo>
                  <a:pt x="458" y="75"/>
                </a:moveTo>
                <a:cubicBezTo>
                  <a:pt x="470" y="41"/>
                  <a:pt x="470" y="41"/>
                  <a:pt x="470" y="41"/>
                </a:cubicBezTo>
                <a:cubicBezTo>
                  <a:pt x="482" y="75"/>
                  <a:pt x="482" y="75"/>
                  <a:pt x="482" y="75"/>
                </a:cubicBezTo>
                <a:lnTo>
                  <a:pt x="458" y="75"/>
                </a:lnTo>
                <a:close/>
                <a:moveTo>
                  <a:pt x="481" y="16"/>
                </a:moveTo>
                <a:cubicBezTo>
                  <a:pt x="460" y="16"/>
                  <a:pt x="460" y="16"/>
                  <a:pt x="460" y="16"/>
                </a:cubicBezTo>
                <a:cubicBezTo>
                  <a:pt x="421" y="117"/>
                  <a:pt x="421" y="117"/>
                  <a:pt x="421" y="117"/>
                </a:cubicBezTo>
                <a:cubicBezTo>
                  <a:pt x="442" y="117"/>
                  <a:pt x="442" y="117"/>
                  <a:pt x="442" y="117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498" y="117"/>
                  <a:pt x="498" y="117"/>
                  <a:pt x="498" y="117"/>
                </a:cubicBezTo>
                <a:cubicBezTo>
                  <a:pt x="519" y="117"/>
                  <a:pt x="519" y="117"/>
                  <a:pt x="519" y="117"/>
                </a:cubicBezTo>
                <a:lnTo>
                  <a:pt x="481" y="16"/>
                </a:lnTo>
                <a:close/>
                <a:moveTo>
                  <a:pt x="507" y="16"/>
                </a:moveTo>
                <a:cubicBezTo>
                  <a:pt x="593" y="16"/>
                  <a:pt x="593" y="16"/>
                  <a:pt x="593" y="16"/>
                </a:cubicBezTo>
                <a:cubicBezTo>
                  <a:pt x="593" y="34"/>
                  <a:pt x="593" y="34"/>
                  <a:pt x="593" y="34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117"/>
                  <a:pt x="561" y="117"/>
                  <a:pt x="561" y="117"/>
                </a:cubicBezTo>
                <a:cubicBezTo>
                  <a:pt x="539" y="117"/>
                  <a:pt x="539" y="117"/>
                  <a:pt x="539" y="117"/>
                </a:cubicBezTo>
                <a:cubicBezTo>
                  <a:pt x="539" y="34"/>
                  <a:pt x="539" y="34"/>
                  <a:pt x="539" y="34"/>
                </a:cubicBezTo>
                <a:cubicBezTo>
                  <a:pt x="507" y="34"/>
                  <a:pt x="507" y="34"/>
                  <a:pt x="507" y="34"/>
                </a:cubicBezTo>
                <a:lnTo>
                  <a:pt x="507" y="16"/>
                </a:lnTo>
                <a:close/>
                <a:moveTo>
                  <a:pt x="691" y="16"/>
                </a:moveTo>
                <a:cubicBezTo>
                  <a:pt x="691" y="117"/>
                  <a:pt x="691" y="117"/>
                  <a:pt x="691" y="117"/>
                </a:cubicBezTo>
                <a:cubicBezTo>
                  <a:pt x="670" y="117"/>
                  <a:pt x="670" y="117"/>
                  <a:pt x="670" y="117"/>
                </a:cubicBezTo>
                <a:cubicBezTo>
                  <a:pt x="670" y="74"/>
                  <a:pt x="670" y="74"/>
                  <a:pt x="670" y="74"/>
                </a:cubicBezTo>
                <a:cubicBezTo>
                  <a:pt x="624" y="74"/>
                  <a:pt x="624" y="74"/>
                  <a:pt x="624" y="74"/>
                </a:cubicBezTo>
                <a:cubicBezTo>
                  <a:pt x="624" y="117"/>
                  <a:pt x="624" y="117"/>
                  <a:pt x="624" y="117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6"/>
                  <a:pt x="603" y="16"/>
                  <a:pt x="603" y="16"/>
                </a:cubicBezTo>
                <a:cubicBezTo>
                  <a:pt x="624" y="16"/>
                  <a:pt x="624" y="16"/>
                  <a:pt x="624" y="16"/>
                </a:cubicBezTo>
                <a:cubicBezTo>
                  <a:pt x="624" y="56"/>
                  <a:pt x="624" y="56"/>
                  <a:pt x="624" y="56"/>
                </a:cubicBezTo>
                <a:cubicBezTo>
                  <a:pt x="670" y="56"/>
                  <a:pt x="670" y="56"/>
                  <a:pt x="670" y="56"/>
                </a:cubicBezTo>
                <a:cubicBezTo>
                  <a:pt x="670" y="16"/>
                  <a:pt x="670" y="16"/>
                  <a:pt x="670" y="16"/>
                </a:cubicBezTo>
                <a:lnTo>
                  <a:pt x="691" y="16"/>
                </a:lnTo>
                <a:close/>
                <a:moveTo>
                  <a:pt x="735" y="75"/>
                </a:moveTo>
                <a:cubicBezTo>
                  <a:pt x="747" y="41"/>
                  <a:pt x="747" y="41"/>
                  <a:pt x="747" y="41"/>
                </a:cubicBezTo>
                <a:cubicBezTo>
                  <a:pt x="760" y="75"/>
                  <a:pt x="760" y="75"/>
                  <a:pt x="760" y="75"/>
                </a:cubicBezTo>
                <a:lnTo>
                  <a:pt x="735" y="75"/>
                </a:lnTo>
                <a:close/>
                <a:moveTo>
                  <a:pt x="758" y="16"/>
                </a:moveTo>
                <a:cubicBezTo>
                  <a:pt x="737" y="16"/>
                  <a:pt x="737" y="16"/>
                  <a:pt x="737" y="16"/>
                </a:cubicBezTo>
                <a:cubicBezTo>
                  <a:pt x="699" y="117"/>
                  <a:pt x="699" y="117"/>
                  <a:pt x="699" y="117"/>
                </a:cubicBezTo>
                <a:cubicBezTo>
                  <a:pt x="720" y="117"/>
                  <a:pt x="720" y="117"/>
                  <a:pt x="720" y="117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66" y="92"/>
                  <a:pt x="766" y="92"/>
                  <a:pt x="766" y="92"/>
                </a:cubicBezTo>
                <a:cubicBezTo>
                  <a:pt x="775" y="117"/>
                  <a:pt x="775" y="117"/>
                  <a:pt x="775" y="117"/>
                </a:cubicBezTo>
                <a:cubicBezTo>
                  <a:pt x="797" y="117"/>
                  <a:pt x="797" y="117"/>
                  <a:pt x="797" y="117"/>
                </a:cubicBezTo>
                <a:lnTo>
                  <a:pt x="758" y="16"/>
                </a:lnTo>
                <a:close/>
                <a:moveTo>
                  <a:pt x="849" y="117"/>
                </a:moveTo>
                <a:cubicBezTo>
                  <a:pt x="824" y="51"/>
                  <a:pt x="824" y="51"/>
                  <a:pt x="824" y="51"/>
                </a:cubicBezTo>
                <a:cubicBezTo>
                  <a:pt x="824" y="117"/>
                  <a:pt x="824" y="117"/>
                  <a:pt x="824" y="117"/>
                </a:cubicBezTo>
                <a:cubicBezTo>
                  <a:pt x="805" y="117"/>
                  <a:pt x="805" y="117"/>
                  <a:pt x="805" y="117"/>
                </a:cubicBezTo>
                <a:cubicBezTo>
                  <a:pt x="805" y="16"/>
                  <a:pt x="805" y="16"/>
                  <a:pt x="805" y="16"/>
                </a:cubicBezTo>
                <a:cubicBezTo>
                  <a:pt x="830" y="16"/>
                  <a:pt x="830" y="16"/>
                  <a:pt x="830" y="16"/>
                </a:cubicBezTo>
                <a:cubicBezTo>
                  <a:pt x="857" y="87"/>
                  <a:pt x="857" y="87"/>
                  <a:pt x="857" y="87"/>
                </a:cubicBezTo>
                <a:cubicBezTo>
                  <a:pt x="883" y="16"/>
                  <a:pt x="883" y="16"/>
                  <a:pt x="883" y="16"/>
                </a:cubicBezTo>
                <a:cubicBezTo>
                  <a:pt x="908" y="16"/>
                  <a:pt x="908" y="16"/>
                  <a:pt x="908" y="16"/>
                </a:cubicBezTo>
                <a:cubicBezTo>
                  <a:pt x="908" y="117"/>
                  <a:pt x="908" y="117"/>
                  <a:pt x="908" y="117"/>
                </a:cubicBezTo>
                <a:cubicBezTo>
                  <a:pt x="888" y="117"/>
                  <a:pt x="888" y="117"/>
                  <a:pt x="888" y="117"/>
                </a:cubicBezTo>
                <a:cubicBezTo>
                  <a:pt x="888" y="51"/>
                  <a:pt x="888" y="51"/>
                  <a:pt x="888" y="51"/>
                </a:cubicBezTo>
                <a:cubicBezTo>
                  <a:pt x="864" y="117"/>
                  <a:pt x="864" y="117"/>
                  <a:pt x="864" y="117"/>
                </a:cubicBezTo>
                <a:lnTo>
                  <a:pt x="849" y="117"/>
                </a:lnTo>
                <a:close/>
                <a:moveTo>
                  <a:pt x="311" y="146"/>
                </a:moveTo>
                <a:cubicBezTo>
                  <a:pt x="311" y="247"/>
                  <a:pt x="311" y="247"/>
                  <a:pt x="311" y="247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44" y="205"/>
                  <a:pt x="244" y="205"/>
                  <a:pt x="244" y="20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44" y="146"/>
                  <a:pt x="244" y="146"/>
                  <a:pt x="244" y="146"/>
                </a:cubicBezTo>
                <a:cubicBezTo>
                  <a:pt x="244" y="186"/>
                  <a:pt x="244" y="186"/>
                  <a:pt x="244" y="186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90" y="146"/>
                  <a:pt x="290" y="146"/>
                  <a:pt x="290" y="146"/>
                </a:cubicBezTo>
                <a:lnTo>
                  <a:pt x="311" y="146"/>
                </a:lnTo>
                <a:close/>
                <a:moveTo>
                  <a:pt x="369" y="230"/>
                </a:moveTo>
                <a:cubicBezTo>
                  <a:pt x="353" y="230"/>
                  <a:pt x="343" y="216"/>
                  <a:pt x="343" y="197"/>
                </a:cubicBezTo>
                <a:cubicBezTo>
                  <a:pt x="343" y="177"/>
                  <a:pt x="353" y="163"/>
                  <a:pt x="369" y="163"/>
                </a:cubicBezTo>
                <a:cubicBezTo>
                  <a:pt x="385" y="163"/>
                  <a:pt x="396" y="177"/>
                  <a:pt x="396" y="197"/>
                </a:cubicBezTo>
                <a:cubicBezTo>
                  <a:pt x="396" y="216"/>
                  <a:pt x="385" y="230"/>
                  <a:pt x="369" y="230"/>
                </a:cubicBezTo>
                <a:moveTo>
                  <a:pt x="369" y="145"/>
                </a:moveTo>
                <a:cubicBezTo>
                  <a:pt x="341" y="145"/>
                  <a:pt x="322" y="166"/>
                  <a:pt x="322" y="197"/>
                </a:cubicBezTo>
                <a:cubicBezTo>
                  <a:pt x="322" y="227"/>
                  <a:pt x="341" y="249"/>
                  <a:pt x="369" y="249"/>
                </a:cubicBezTo>
                <a:cubicBezTo>
                  <a:pt x="397" y="249"/>
                  <a:pt x="417" y="227"/>
                  <a:pt x="417" y="197"/>
                </a:cubicBezTo>
                <a:cubicBezTo>
                  <a:pt x="417" y="166"/>
                  <a:pt x="397" y="145"/>
                  <a:pt x="369" y="145"/>
                </a:cubicBezTo>
                <a:moveTo>
                  <a:pt x="428" y="207"/>
                </a:moveTo>
                <a:cubicBezTo>
                  <a:pt x="428" y="146"/>
                  <a:pt x="428" y="146"/>
                  <a:pt x="428" y="146"/>
                </a:cubicBezTo>
                <a:cubicBezTo>
                  <a:pt x="449" y="146"/>
                  <a:pt x="449" y="146"/>
                  <a:pt x="449" y="146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49" y="222"/>
                  <a:pt x="457" y="230"/>
                  <a:pt x="470" y="230"/>
                </a:cubicBezTo>
                <a:cubicBezTo>
                  <a:pt x="483" y="230"/>
                  <a:pt x="491" y="222"/>
                  <a:pt x="491" y="204"/>
                </a:cubicBezTo>
                <a:cubicBezTo>
                  <a:pt x="491" y="146"/>
                  <a:pt x="491" y="146"/>
                  <a:pt x="491" y="146"/>
                </a:cubicBezTo>
                <a:cubicBezTo>
                  <a:pt x="512" y="146"/>
                  <a:pt x="512" y="146"/>
                  <a:pt x="512" y="146"/>
                </a:cubicBezTo>
                <a:cubicBezTo>
                  <a:pt x="512" y="207"/>
                  <a:pt x="512" y="207"/>
                  <a:pt x="512" y="207"/>
                </a:cubicBezTo>
                <a:cubicBezTo>
                  <a:pt x="512" y="234"/>
                  <a:pt x="495" y="249"/>
                  <a:pt x="470" y="249"/>
                </a:cubicBezTo>
                <a:cubicBezTo>
                  <a:pt x="445" y="249"/>
                  <a:pt x="428" y="234"/>
                  <a:pt x="428" y="207"/>
                </a:cubicBezTo>
                <a:moveTo>
                  <a:pt x="543" y="218"/>
                </a:moveTo>
                <a:cubicBezTo>
                  <a:pt x="546" y="227"/>
                  <a:pt x="554" y="231"/>
                  <a:pt x="563" y="231"/>
                </a:cubicBezTo>
                <a:cubicBezTo>
                  <a:pt x="574" y="231"/>
                  <a:pt x="580" y="227"/>
                  <a:pt x="580" y="219"/>
                </a:cubicBezTo>
                <a:cubicBezTo>
                  <a:pt x="580" y="213"/>
                  <a:pt x="577" y="209"/>
                  <a:pt x="568" y="207"/>
                </a:cubicBezTo>
                <a:cubicBezTo>
                  <a:pt x="550" y="203"/>
                  <a:pt x="550" y="203"/>
                  <a:pt x="550" y="203"/>
                </a:cubicBezTo>
                <a:cubicBezTo>
                  <a:pt x="535" y="200"/>
                  <a:pt x="524" y="192"/>
                  <a:pt x="524" y="176"/>
                </a:cubicBezTo>
                <a:cubicBezTo>
                  <a:pt x="524" y="157"/>
                  <a:pt x="539" y="145"/>
                  <a:pt x="561" y="145"/>
                </a:cubicBezTo>
                <a:cubicBezTo>
                  <a:pt x="584" y="145"/>
                  <a:pt x="597" y="157"/>
                  <a:pt x="600" y="174"/>
                </a:cubicBezTo>
                <a:cubicBezTo>
                  <a:pt x="579" y="174"/>
                  <a:pt x="579" y="174"/>
                  <a:pt x="579" y="174"/>
                </a:cubicBezTo>
                <a:cubicBezTo>
                  <a:pt x="577" y="167"/>
                  <a:pt x="571" y="162"/>
                  <a:pt x="561" y="162"/>
                </a:cubicBezTo>
                <a:cubicBezTo>
                  <a:pt x="551" y="162"/>
                  <a:pt x="545" y="166"/>
                  <a:pt x="545" y="174"/>
                </a:cubicBezTo>
                <a:cubicBezTo>
                  <a:pt x="545" y="179"/>
                  <a:pt x="549" y="183"/>
                  <a:pt x="556" y="185"/>
                </a:cubicBezTo>
                <a:cubicBezTo>
                  <a:pt x="575" y="189"/>
                  <a:pt x="575" y="189"/>
                  <a:pt x="575" y="189"/>
                </a:cubicBezTo>
                <a:cubicBezTo>
                  <a:pt x="591" y="193"/>
                  <a:pt x="601" y="202"/>
                  <a:pt x="601" y="217"/>
                </a:cubicBezTo>
                <a:cubicBezTo>
                  <a:pt x="601" y="237"/>
                  <a:pt x="585" y="249"/>
                  <a:pt x="564" y="249"/>
                </a:cubicBezTo>
                <a:cubicBezTo>
                  <a:pt x="541" y="249"/>
                  <a:pt x="525" y="238"/>
                  <a:pt x="522" y="218"/>
                </a:cubicBezTo>
                <a:lnTo>
                  <a:pt x="543" y="218"/>
                </a:lnTo>
                <a:close/>
                <a:moveTo>
                  <a:pt x="681" y="146"/>
                </a:moveTo>
                <a:cubicBezTo>
                  <a:pt x="681" y="165"/>
                  <a:pt x="681" y="165"/>
                  <a:pt x="681" y="165"/>
                </a:cubicBezTo>
                <a:cubicBezTo>
                  <a:pt x="633" y="165"/>
                  <a:pt x="633" y="165"/>
                  <a:pt x="633" y="165"/>
                </a:cubicBezTo>
                <a:cubicBezTo>
                  <a:pt x="633" y="187"/>
                  <a:pt x="633" y="187"/>
                  <a:pt x="633" y="187"/>
                </a:cubicBezTo>
                <a:cubicBezTo>
                  <a:pt x="676" y="187"/>
                  <a:pt x="676" y="187"/>
                  <a:pt x="676" y="187"/>
                </a:cubicBezTo>
                <a:cubicBezTo>
                  <a:pt x="676" y="205"/>
                  <a:pt x="676" y="205"/>
                  <a:pt x="676" y="205"/>
                </a:cubicBezTo>
                <a:cubicBezTo>
                  <a:pt x="633" y="205"/>
                  <a:pt x="633" y="205"/>
                  <a:pt x="633" y="205"/>
                </a:cubicBezTo>
                <a:cubicBezTo>
                  <a:pt x="633" y="229"/>
                  <a:pt x="633" y="229"/>
                  <a:pt x="633" y="229"/>
                </a:cubicBezTo>
                <a:cubicBezTo>
                  <a:pt x="681" y="229"/>
                  <a:pt x="681" y="229"/>
                  <a:pt x="681" y="229"/>
                </a:cubicBezTo>
                <a:cubicBezTo>
                  <a:pt x="681" y="247"/>
                  <a:pt x="681" y="247"/>
                  <a:pt x="681" y="247"/>
                </a:cubicBezTo>
                <a:cubicBezTo>
                  <a:pt x="612" y="247"/>
                  <a:pt x="612" y="247"/>
                  <a:pt x="612" y="247"/>
                </a:cubicBezTo>
                <a:cubicBezTo>
                  <a:pt x="612" y="146"/>
                  <a:pt x="612" y="146"/>
                  <a:pt x="612" y="146"/>
                </a:cubicBezTo>
                <a:lnTo>
                  <a:pt x="681" y="146"/>
                </a:lnTo>
                <a:close/>
                <a:moveTo>
                  <a:pt x="268" y="14"/>
                </a:moveTo>
                <a:cubicBezTo>
                  <a:pt x="292" y="14"/>
                  <a:pt x="308" y="28"/>
                  <a:pt x="312" y="48"/>
                </a:cubicBezTo>
                <a:cubicBezTo>
                  <a:pt x="291" y="48"/>
                  <a:pt x="291" y="48"/>
                  <a:pt x="291" y="48"/>
                </a:cubicBezTo>
                <a:cubicBezTo>
                  <a:pt x="287" y="39"/>
                  <a:pt x="279" y="33"/>
                  <a:pt x="268" y="33"/>
                </a:cubicBezTo>
                <a:cubicBezTo>
                  <a:pt x="252" y="33"/>
                  <a:pt x="241" y="47"/>
                  <a:pt x="241" y="66"/>
                </a:cubicBezTo>
                <a:cubicBezTo>
                  <a:pt x="241" y="85"/>
                  <a:pt x="252" y="99"/>
                  <a:pt x="268" y="99"/>
                </a:cubicBezTo>
                <a:cubicBezTo>
                  <a:pt x="279" y="99"/>
                  <a:pt x="287" y="93"/>
                  <a:pt x="291" y="84"/>
                </a:cubicBezTo>
                <a:cubicBezTo>
                  <a:pt x="312" y="84"/>
                  <a:pt x="312" y="84"/>
                  <a:pt x="312" y="84"/>
                </a:cubicBezTo>
                <a:cubicBezTo>
                  <a:pt x="308" y="104"/>
                  <a:pt x="292" y="118"/>
                  <a:pt x="268" y="118"/>
                </a:cubicBezTo>
                <a:cubicBezTo>
                  <a:pt x="241" y="118"/>
                  <a:pt x="220" y="97"/>
                  <a:pt x="220" y="66"/>
                </a:cubicBezTo>
                <a:cubicBezTo>
                  <a:pt x="220" y="35"/>
                  <a:pt x="241" y="14"/>
                  <a:pt x="268" y="14"/>
                </a:cubicBezTo>
                <a:moveTo>
                  <a:pt x="156" y="63"/>
                </a:moveTo>
                <a:cubicBezTo>
                  <a:pt x="153" y="63"/>
                  <a:pt x="151" y="60"/>
                  <a:pt x="152" y="57"/>
                </a:cubicBezTo>
                <a:cubicBezTo>
                  <a:pt x="153" y="54"/>
                  <a:pt x="156" y="53"/>
                  <a:pt x="158" y="54"/>
                </a:cubicBezTo>
                <a:cubicBezTo>
                  <a:pt x="161" y="54"/>
                  <a:pt x="163" y="57"/>
                  <a:pt x="162" y="60"/>
                </a:cubicBezTo>
                <a:cubicBezTo>
                  <a:pt x="161" y="63"/>
                  <a:pt x="158" y="64"/>
                  <a:pt x="156" y="63"/>
                </a:cubicBezTo>
                <a:moveTo>
                  <a:pt x="154" y="34"/>
                </a:moveTo>
                <a:cubicBezTo>
                  <a:pt x="154" y="44"/>
                  <a:pt x="145" y="52"/>
                  <a:pt x="138" y="58"/>
                </a:cubicBezTo>
                <a:cubicBezTo>
                  <a:pt x="137" y="58"/>
                  <a:pt x="137" y="59"/>
                  <a:pt x="136" y="60"/>
                </a:cubicBezTo>
                <a:cubicBezTo>
                  <a:pt x="134" y="62"/>
                  <a:pt x="131" y="63"/>
                  <a:pt x="129" y="65"/>
                </a:cubicBezTo>
                <a:cubicBezTo>
                  <a:pt x="127" y="66"/>
                  <a:pt x="124" y="69"/>
                  <a:pt x="123" y="70"/>
                </a:cubicBezTo>
                <a:cubicBezTo>
                  <a:pt x="123" y="72"/>
                  <a:pt x="125" y="74"/>
                  <a:pt x="125" y="74"/>
                </a:cubicBezTo>
                <a:cubicBezTo>
                  <a:pt x="129" y="77"/>
                  <a:pt x="133" y="80"/>
                  <a:pt x="132" y="86"/>
                </a:cubicBezTo>
                <a:cubicBezTo>
                  <a:pt x="131" y="89"/>
                  <a:pt x="129" y="91"/>
                  <a:pt x="128" y="92"/>
                </a:cubicBezTo>
                <a:cubicBezTo>
                  <a:pt x="126" y="93"/>
                  <a:pt x="126" y="94"/>
                  <a:pt x="126" y="94"/>
                </a:cubicBezTo>
                <a:cubicBezTo>
                  <a:pt x="126" y="95"/>
                  <a:pt x="127" y="96"/>
                  <a:pt x="128" y="97"/>
                </a:cubicBezTo>
                <a:cubicBezTo>
                  <a:pt x="130" y="98"/>
                  <a:pt x="132" y="101"/>
                  <a:pt x="132" y="105"/>
                </a:cubicBezTo>
                <a:cubicBezTo>
                  <a:pt x="131" y="109"/>
                  <a:pt x="128" y="110"/>
                  <a:pt x="126" y="111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13"/>
                  <a:pt x="124" y="113"/>
                  <a:pt x="126" y="115"/>
                </a:cubicBezTo>
                <a:cubicBezTo>
                  <a:pt x="127" y="117"/>
                  <a:pt x="129" y="119"/>
                  <a:pt x="128" y="123"/>
                </a:cubicBezTo>
                <a:cubicBezTo>
                  <a:pt x="128" y="125"/>
                  <a:pt x="127" y="127"/>
                  <a:pt x="125" y="129"/>
                </a:cubicBezTo>
                <a:cubicBezTo>
                  <a:pt x="124" y="131"/>
                  <a:pt x="123" y="132"/>
                  <a:pt x="123" y="134"/>
                </a:cubicBezTo>
                <a:cubicBezTo>
                  <a:pt x="122" y="136"/>
                  <a:pt x="123" y="137"/>
                  <a:pt x="124" y="139"/>
                </a:cubicBezTo>
                <a:cubicBezTo>
                  <a:pt x="125" y="140"/>
                  <a:pt x="127" y="141"/>
                  <a:pt x="130" y="141"/>
                </a:cubicBezTo>
                <a:cubicBezTo>
                  <a:pt x="132" y="141"/>
                  <a:pt x="133" y="141"/>
                  <a:pt x="135" y="141"/>
                </a:cubicBezTo>
                <a:cubicBezTo>
                  <a:pt x="144" y="142"/>
                  <a:pt x="153" y="142"/>
                  <a:pt x="157" y="150"/>
                </a:cubicBezTo>
                <a:cubicBezTo>
                  <a:pt x="158" y="151"/>
                  <a:pt x="158" y="152"/>
                  <a:pt x="159" y="154"/>
                </a:cubicBezTo>
                <a:cubicBezTo>
                  <a:pt x="172" y="138"/>
                  <a:pt x="180" y="117"/>
                  <a:pt x="180" y="96"/>
                </a:cubicBezTo>
                <a:cubicBezTo>
                  <a:pt x="179" y="73"/>
                  <a:pt x="170" y="51"/>
                  <a:pt x="154" y="34"/>
                </a:cubicBezTo>
                <a:moveTo>
                  <a:pt x="136" y="19"/>
                </a:moveTo>
                <a:cubicBezTo>
                  <a:pt x="127" y="14"/>
                  <a:pt x="119" y="12"/>
                  <a:pt x="114" y="15"/>
                </a:cubicBezTo>
                <a:cubicBezTo>
                  <a:pt x="107" y="19"/>
                  <a:pt x="105" y="29"/>
                  <a:pt x="105" y="34"/>
                </a:cubicBezTo>
                <a:cubicBezTo>
                  <a:pt x="105" y="36"/>
                  <a:pt x="105" y="39"/>
                  <a:pt x="105" y="41"/>
                </a:cubicBezTo>
                <a:cubicBezTo>
                  <a:pt x="106" y="46"/>
                  <a:pt x="106" y="50"/>
                  <a:pt x="104" y="54"/>
                </a:cubicBezTo>
                <a:cubicBezTo>
                  <a:pt x="101" y="57"/>
                  <a:pt x="97" y="59"/>
                  <a:pt x="92" y="58"/>
                </a:cubicBezTo>
                <a:cubicBezTo>
                  <a:pt x="88" y="57"/>
                  <a:pt x="87" y="57"/>
                  <a:pt x="86" y="58"/>
                </a:cubicBezTo>
                <a:cubicBezTo>
                  <a:pt x="85" y="58"/>
                  <a:pt x="85" y="59"/>
                  <a:pt x="85" y="61"/>
                </a:cubicBezTo>
                <a:cubicBezTo>
                  <a:pt x="85" y="63"/>
                  <a:pt x="85" y="66"/>
                  <a:pt x="83" y="68"/>
                </a:cubicBezTo>
                <a:cubicBezTo>
                  <a:pt x="81" y="71"/>
                  <a:pt x="77" y="71"/>
                  <a:pt x="74" y="70"/>
                </a:cubicBezTo>
                <a:cubicBezTo>
                  <a:pt x="73" y="70"/>
                  <a:pt x="72" y="70"/>
                  <a:pt x="71" y="70"/>
                </a:cubicBezTo>
                <a:cubicBezTo>
                  <a:pt x="71" y="70"/>
                  <a:pt x="72" y="71"/>
                  <a:pt x="72" y="72"/>
                </a:cubicBezTo>
                <a:cubicBezTo>
                  <a:pt x="72" y="74"/>
                  <a:pt x="73" y="77"/>
                  <a:pt x="71" y="81"/>
                </a:cubicBezTo>
                <a:cubicBezTo>
                  <a:pt x="68" y="84"/>
                  <a:pt x="65" y="84"/>
                  <a:pt x="62" y="84"/>
                </a:cubicBezTo>
                <a:cubicBezTo>
                  <a:pt x="61" y="84"/>
                  <a:pt x="60" y="84"/>
                  <a:pt x="60" y="84"/>
                </a:cubicBezTo>
                <a:cubicBezTo>
                  <a:pt x="59" y="85"/>
                  <a:pt x="59" y="86"/>
                  <a:pt x="59" y="88"/>
                </a:cubicBezTo>
                <a:cubicBezTo>
                  <a:pt x="58" y="90"/>
                  <a:pt x="57" y="94"/>
                  <a:pt x="54" y="97"/>
                </a:cubicBezTo>
                <a:cubicBezTo>
                  <a:pt x="53" y="97"/>
                  <a:pt x="53" y="97"/>
                  <a:pt x="53" y="98"/>
                </a:cubicBezTo>
                <a:cubicBezTo>
                  <a:pt x="53" y="98"/>
                  <a:pt x="54" y="98"/>
                  <a:pt x="54" y="98"/>
                </a:cubicBezTo>
                <a:cubicBezTo>
                  <a:pt x="61" y="99"/>
                  <a:pt x="68" y="99"/>
                  <a:pt x="71" y="104"/>
                </a:cubicBezTo>
                <a:cubicBezTo>
                  <a:pt x="74" y="108"/>
                  <a:pt x="74" y="113"/>
                  <a:pt x="72" y="117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9" y="122"/>
                  <a:pt x="69" y="122"/>
                  <a:pt x="70" y="123"/>
                </a:cubicBezTo>
                <a:cubicBezTo>
                  <a:pt x="70" y="123"/>
                  <a:pt x="71" y="124"/>
                  <a:pt x="72" y="124"/>
                </a:cubicBezTo>
                <a:cubicBezTo>
                  <a:pt x="74" y="124"/>
                  <a:pt x="78" y="124"/>
                  <a:pt x="80" y="127"/>
                </a:cubicBezTo>
                <a:cubicBezTo>
                  <a:pt x="83" y="131"/>
                  <a:pt x="81" y="135"/>
                  <a:pt x="80" y="138"/>
                </a:cubicBezTo>
                <a:cubicBezTo>
                  <a:pt x="80" y="138"/>
                  <a:pt x="79" y="139"/>
                  <a:pt x="79" y="140"/>
                </a:cubicBezTo>
                <a:cubicBezTo>
                  <a:pt x="79" y="140"/>
                  <a:pt x="80" y="140"/>
                  <a:pt x="81" y="140"/>
                </a:cubicBezTo>
                <a:cubicBezTo>
                  <a:pt x="83" y="140"/>
                  <a:pt x="87" y="140"/>
                  <a:pt x="89" y="144"/>
                </a:cubicBezTo>
                <a:cubicBezTo>
                  <a:pt x="92" y="148"/>
                  <a:pt x="91" y="151"/>
                  <a:pt x="90" y="153"/>
                </a:cubicBezTo>
                <a:cubicBezTo>
                  <a:pt x="90" y="155"/>
                  <a:pt x="90" y="155"/>
                  <a:pt x="90" y="155"/>
                </a:cubicBezTo>
                <a:cubicBezTo>
                  <a:pt x="90" y="156"/>
                  <a:pt x="92" y="157"/>
                  <a:pt x="93" y="157"/>
                </a:cubicBezTo>
                <a:cubicBezTo>
                  <a:pt x="95" y="159"/>
                  <a:pt x="98" y="160"/>
                  <a:pt x="100" y="164"/>
                </a:cubicBezTo>
                <a:cubicBezTo>
                  <a:pt x="103" y="167"/>
                  <a:pt x="103" y="171"/>
                  <a:pt x="102" y="175"/>
                </a:cubicBezTo>
                <a:cubicBezTo>
                  <a:pt x="102" y="177"/>
                  <a:pt x="100" y="181"/>
                  <a:pt x="94" y="185"/>
                </a:cubicBezTo>
                <a:cubicBezTo>
                  <a:pt x="93" y="185"/>
                  <a:pt x="92" y="185"/>
                  <a:pt x="91" y="186"/>
                </a:cubicBezTo>
                <a:cubicBezTo>
                  <a:pt x="108" y="186"/>
                  <a:pt x="124" y="181"/>
                  <a:pt x="138" y="172"/>
                </a:cubicBezTo>
                <a:cubicBezTo>
                  <a:pt x="151" y="164"/>
                  <a:pt x="153" y="157"/>
                  <a:pt x="151" y="153"/>
                </a:cubicBezTo>
                <a:cubicBezTo>
                  <a:pt x="149" y="149"/>
                  <a:pt x="144" y="149"/>
                  <a:pt x="135" y="148"/>
                </a:cubicBezTo>
                <a:cubicBezTo>
                  <a:pt x="133" y="148"/>
                  <a:pt x="131" y="148"/>
                  <a:pt x="130" y="148"/>
                </a:cubicBezTo>
                <a:cubicBezTo>
                  <a:pt x="123" y="148"/>
                  <a:pt x="120" y="145"/>
                  <a:pt x="118" y="143"/>
                </a:cubicBezTo>
                <a:cubicBezTo>
                  <a:pt x="116" y="141"/>
                  <a:pt x="115" y="137"/>
                  <a:pt x="116" y="133"/>
                </a:cubicBezTo>
                <a:cubicBezTo>
                  <a:pt x="116" y="129"/>
                  <a:pt x="118" y="127"/>
                  <a:pt x="120" y="125"/>
                </a:cubicBezTo>
                <a:cubicBezTo>
                  <a:pt x="121" y="123"/>
                  <a:pt x="121" y="122"/>
                  <a:pt x="121" y="122"/>
                </a:cubicBezTo>
                <a:cubicBezTo>
                  <a:pt x="121" y="121"/>
                  <a:pt x="121" y="121"/>
                  <a:pt x="120" y="119"/>
                </a:cubicBezTo>
                <a:cubicBezTo>
                  <a:pt x="119" y="118"/>
                  <a:pt x="116" y="115"/>
                  <a:pt x="117" y="111"/>
                </a:cubicBezTo>
                <a:cubicBezTo>
                  <a:pt x="118" y="107"/>
                  <a:pt x="121" y="105"/>
                  <a:pt x="123" y="105"/>
                </a:cubicBezTo>
                <a:cubicBezTo>
                  <a:pt x="124" y="104"/>
                  <a:pt x="125" y="104"/>
                  <a:pt x="125" y="104"/>
                </a:cubicBezTo>
                <a:cubicBezTo>
                  <a:pt x="125" y="103"/>
                  <a:pt x="124" y="102"/>
                  <a:pt x="123" y="102"/>
                </a:cubicBezTo>
                <a:cubicBezTo>
                  <a:pt x="121" y="100"/>
                  <a:pt x="118" y="97"/>
                  <a:pt x="119" y="93"/>
                </a:cubicBezTo>
                <a:cubicBezTo>
                  <a:pt x="119" y="90"/>
                  <a:pt x="122" y="88"/>
                  <a:pt x="123" y="87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5" y="83"/>
                  <a:pt x="125" y="83"/>
                  <a:pt x="121" y="80"/>
                </a:cubicBezTo>
                <a:cubicBezTo>
                  <a:pt x="117" y="77"/>
                  <a:pt x="115" y="72"/>
                  <a:pt x="117" y="68"/>
                </a:cubicBezTo>
                <a:cubicBezTo>
                  <a:pt x="118" y="64"/>
                  <a:pt x="121" y="62"/>
                  <a:pt x="125" y="59"/>
                </a:cubicBezTo>
                <a:cubicBezTo>
                  <a:pt x="127" y="58"/>
                  <a:pt x="129" y="56"/>
                  <a:pt x="131" y="55"/>
                </a:cubicBezTo>
                <a:cubicBezTo>
                  <a:pt x="132" y="54"/>
                  <a:pt x="133" y="53"/>
                  <a:pt x="134" y="52"/>
                </a:cubicBezTo>
                <a:cubicBezTo>
                  <a:pt x="139" y="48"/>
                  <a:pt x="148" y="40"/>
                  <a:pt x="147" y="33"/>
                </a:cubicBezTo>
                <a:cubicBezTo>
                  <a:pt x="147" y="28"/>
                  <a:pt x="143" y="24"/>
                  <a:pt x="136" y="19"/>
                </a:cubicBezTo>
                <a:moveTo>
                  <a:pt x="93" y="20"/>
                </a:moveTo>
                <a:cubicBezTo>
                  <a:pt x="92" y="23"/>
                  <a:pt x="89" y="25"/>
                  <a:pt x="87" y="24"/>
                </a:cubicBezTo>
                <a:cubicBezTo>
                  <a:pt x="84" y="23"/>
                  <a:pt x="82" y="20"/>
                  <a:pt x="83" y="18"/>
                </a:cubicBezTo>
                <a:cubicBezTo>
                  <a:pt x="84" y="15"/>
                  <a:pt x="87" y="13"/>
                  <a:pt x="89" y="14"/>
                </a:cubicBezTo>
                <a:cubicBezTo>
                  <a:pt x="92" y="15"/>
                  <a:pt x="94" y="18"/>
                  <a:pt x="93" y="20"/>
                </a:cubicBezTo>
                <a:moveTo>
                  <a:pt x="90" y="7"/>
                </a:moveTo>
                <a:cubicBezTo>
                  <a:pt x="90" y="7"/>
                  <a:pt x="90" y="7"/>
                  <a:pt x="90" y="7"/>
                </a:cubicBezTo>
                <a:cubicBezTo>
                  <a:pt x="66" y="7"/>
                  <a:pt x="43" y="16"/>
                  <a:pt x="26" y="33"/>
                </a:cubicBezTo>
                <a:cubicBezTo>
                  <a:pt x="13" y="46"/>
                  <a:pt x="5" y="63"/>
                  <a:pt x="2" y="81"/>
                </a:cubicBezTo>
                <a:cubicBezTo>
                  <a:pt x="4" y="79"/>
                  <a:pt x="6" y="78"/>
                  <a:pt x="8" y="78"/>
                </a:cubicBezTo>
                <a:cubicBezTo>
                  <a:pt x="20" y="74"/>
                  <a:pt x="29" y="83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8" y="92"/>
                  <a:pt x="41" y="93"/>
                  <a:pt x="43" y="94"/>
                </a:cubicBezTo>
                <a:cubicBezTo>
                  <a:pt x="46" y="94"/>
                  <a:pt x="48" y="93"/>
                  <a:pt x="49" y="92"/>
                </a:cubicBezTo>
                <a:cubicBezTo>
                  <a:pt x="50" y="90"/>
                  <a:pt x="51" y="88"/>
                  <a:pt x="52" y="86"/>
                </a:cubicBezTo>
                <a:cubicBezTo>
                  <a:pt x="52" y="84"/>
                  <a:pt x="53" y="81"/>
                  <a:pt x="55" y="80"/>
                </a:cubicBezTo>
                <a:cubicBezTo>
                  <a:pt x="57" y="77"/>
                  <a:pt x="60" y="77"/>
                  <a:pt x="62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6" y="76"/>
                  <a:pt x="66" y="75"/>
                  <a:pt x="65" y="74"/>
                </a:cubicBezTo>
                <a:cubicBezTo>
                  <a:pt x="65" y="72"/>
                  <a:pt x="64" y="68"/>
                  <a:pt x="66" y="65"/>
                </a:cubicBezTo>
                <a:cubicBezTo>
                  <a:pt x="69" y="62"/>
                  <a:pt x="73" y="63"/>
                  <a:pt x="75" y="63"/>
                </a:cubicBezTo>
                <a:cubicBezTo>
                  <a:pt x="76" y="63"/>
                  <a:pt x="77" y="64"/>
                  <a:pt x="78" y="63"/>
                </a:cubicBezTo>
                <a:cubicBezTo>
                  <a:pt x="78" y="63"/>
                  <a:pt x="78" y="62"/>
                  <a:pt x="78" y="61"/>
                </a:cubicBezTo>
                <a:cubicBezTo>
                  <a:pt x="78" y="58"/>
                  <a:pt x="78" y="56"/>
                  <a:pt x="81" y="53"/>
                </a:cubicBezTo>
                <a:cubicBezTo>
                  <a:pt x="85" y="49"/>
                  <a:pt x="91" y="50"/>
                  <a:pt x="94" y="51"/>
                </a:cubicBezTo>
                <a:cubicBezTo>
                  <a:pt x="95" y="51"/>
                  <a:pt x="97" y="51"/>
                  <a:pt x="98" y="50"/>
                </a:cubicBezTo>
                <a:cubicBezTo>
                  <a:pt x="99" y="49"/>
                  <a:pt x="98" y="45"/>
                  <a:pt x="98" y="42"/>
                </a:cubicBezTo>
                <a:cubicBezTo>
                  <a:pt x="98" y="39"/>
                  <a:pt x="98" y="36"/>
                  <a:pt x="98" y="34"/>
                </a:cubicBezTo>
                <a:cubicBezTo>
                  <a:pt x="98" y="25"/>
                  <a:pt x="101" y="14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04" y="8"/>
                  <a:pt x="97" y="7"/>
                  <a:pt x="90" y="7"/>
                </a:cubicBezTo>
                <a:moveTo>
                  <a:pt x="29" y="109"/>
                </a:moveTo>
                <a:cubicBezTo>
                  <a:pt x="28" y="112"/>
                  <a:pt x="26" y="113"/>
                  <a:pt x="23" y="112"/>
                </a:cubicBezTo>
                <a:cubicBezTo>
                  <a:pt x="20" y="112"/>
                  <a:pt x="19" y="109"/>
                  <a:pt x="19" y="106"/>
                </a:cubicBezTo>
                <a:cubicBezTo>
                  <a:pt x="20" y="103"/>
                  <a:pt x="23" y="102"/>
                  <a:pt x="26" y="103"/>
                </a:cubicBezTo>
                <a:cubicBezTo>
                  <a:pt x="28" y="103"/>
                  <a:pt x="30" y="106"/>
                  <a:pt x="29" y="109"/>
                </a:cubicBezTo>
                <a:moveTo>
                  <a:pt x="95" y="168"/>
                </a:moveTo>
                <a:cubicBezTo>
                  <a:pt x="93" y="166"/>
                  <a:pt x="91" y="165"/>
                  <a:pt x="90" y="164"/>
                </a:cubicBezTo>
                <a:cubicBezTo>
                  <a:pt x="88" y="163"/>
                  <a:pt x="86" y="161"/>
                  <a:pt x="84" y="159"/>
                </a:cubicBezTo>
                <a:cubicBezTo>
                  <a:pt x="82" y="156"/>
                  <a:pt x="83" y="153"/>
                  <a:pt x="84" y="151"/>
                </a:cubicBezTo>
                <a:cubicBezTo>
                  <a:pt x="84" y="150"/>
                  <a:pt x="84" y="149"/>
                  <a:pt x="83" y="148"/>
                </a:cubicBezTo>
                <a:cubicBezTo>
                  <a:pt x="83" y="147"/>
                  <a:pt x="83" y="147"/>
                  <a:pt x="81" y="147"/>
                </a:cubicBezTo>
                <a:cubicBezTo>
                  <a:pt x="78" y="147"/>
                  <a:pt x="75" y="147"/>
                  <a:pt x="73" y="144"/>
                </a:cubicBezTo>
                <a:cubicBezTo>
                  <a:pt x="71" y="141"/>
                  <a:pt x="72" y="137"/>
                  <a:pt x="73" y="135"/>
                </a:cubicBezTo>
                <a:cubicBezTo>
                  <a:pt x="74" y="133"/>
                  <a:pt x="75" y="132"/>
                  <a:pt x="74" y="131"/>
                </a:cubicBezTo>
                <a:cubicBezTo>
                  <a:pt x="74" y="131"/>
                  <a:pt x="73" y="131"/>
                  <a:pt x="72" y="131"/>
                </a:cubicBezTo>
                <a:cubicBezTo>
                  <a:pt x="69" y="130"/>
                  <a:pt x="66" y="130"/>
                  <a:pt x="64" y="127"/>
                </a:cubicBezTo>
                <a:cubicBezTo>
                  <a:pt x="61" y="123"/>
                  <a:pt x="63" y="119"/>
                  <a:pt x="65" y="115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7" y="112"/>
                  <a:pt x="66" y="110"/>
                  <a:pt x="65" y="108"/>
                </a:cubicBezTo>
                <a:cubicBezTo>
                  <a:pt x="64" y="106"/>
                  <a:pt x="58" y="105"/>
                  <a:pt x="53" y="105"/>
                </a:cubicBezTo>
                <a:cubicBezTo>
                  <a:pt x="52" y="105"/>
                  <a:pt x="51" y="105"/>
                  <a:pt x="50" y="104"/>
                </a:cubicBezTo>
                <a:cubicBezTo>
                  <a:pt x="44" y="104"/>
                  <a:pt x="37" y="102"/>
                  <a:pt x="3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3" y="87"/>
                  <a:pt x="18" y="82"/>
                  <a:pt x="10" y="84"/>
                </a:cubicBezTo>
                <a:cubicBezTo>
                  <a:pt x="1" y="88"/>
                  <a:pt x="0" y="100"/>
                  <a:pt x="2" y="111"/>
                </a:cubicBezTo>
                <a:cubicBezTo>
                  <a:pt x="5" y="129"/>
                  <a:pt x="13" y="146"/>
                  <a:pt x="27" y="160"/>
                </a:cubicBezTo>
                <a:cubicBezTo>
                  <a:pt x="35" y="168"/>
                  <a:pt x="44" y="174"/>
                  <a:pt x="55" y="179"/>
                </a:cubicBezTo>
                <a:cubicBezTo>
                  <a:pt x="69" y="184"/>
                  <a:pt x="81" y="184"/>
                  <a:pt x="91" y="178"/>
                </a:cubicBezTo>
                <a:cubicBezTo>
                  <a:pt x="93" y="177"/>
                  <a:pt x="95" y="175"/>
                  <a:pt x="96" y="173"/>
                </a:cubicBezTo>
                <a:cubicBezTo>
                  <a:pt x="96" y="171"/>
                  <a:pt x="95" y="169"/>
                  <a:pt x="95" y="168"/>
                </a:cubicBezTo>
                <a:moveTo>
                  <a:pt x="93" y="208"/>
                </a:moveTo>
                <a:cubicBezTo>
                  <a:pt x="90" y="208"/>
                  <a:pt x="90" y="208"/>
                  <a:pt x="90" y="208"/>
                </a:cubicBezTo>
                <a:cubicBezTo>
                  <a:pt x="86" y="208"/>
                  <a:pt x="86" y="208"/>
                  <a:pt x="86" y="208"/>
                </a:cubicBezTo>
                <a:cubicBezTo>
                  <a:pt x="86" y="226"/>
                  <a:pt x="69" y="240"/>
                  <a:pt x="47" y="240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133" y="247"/>
                  <a:pt x="133" y="247"/>
                  <a:pt x="133" y="247"/>
                </a:cubicBezTo>
                <a:cubicBezTo>
                  <a:pt x="133" y="240"/>
                  <a:pt x="133" y="240"/>
                  <a:pt x="133" y="240"/>
                </a:cubicBezTo>
                <a:cubicBezTo>
                  <a:pt x="111" y="240"/>
                  <a:pt x="93" y="226"/>
                  <a:pt x="93" y="208"/>
                </a:cubicBezTo>
                <a:moveTo>
                  <a:pt x="130" y="0"/>
                </a:moveTo>
                <a:cubicBezTo>
                  <a:pt x="127" y="7"/>
                  <a:pt x="127" y="7"/>
                  <a:pt x="127" y="7"/>
                </a:cubicBezTo>
                <a:cubicBezTo>
                  <a:pt x="177" y="27"/>
                  <a:pt x="200" y="84"/>
                  <a:pt x="180" y="133"/>
                </a:cubicBezTo>
                <a:cubicBezTo>
                  <a:pt x="159" y="183"/>
                  <a:pt x="102" y="206"/>
                  <a:pt x="53" y="186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63" y="198"/>
                  <a:pt x="77" y="200"/>
                  <a:pt x="90" y="200"/>
                </a:cubicBezTo>
                <a:cubicBezTo>
                  <a:pt x="131" y="200"/>
                  <a:pt x="170" y="176"/>
                  <a:pt x="186" y="136"/>
                </a:cubicBezTo>
                <a:cubicBezTo>
                  <a:pt x="208" y="83"/>
                  <a:pt x="183" y="22"/>
                  <a:pt x="130" y="0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7" name="Title Placeholder 1">
            <a:extLst>
              <a:ext uri="{FF2B5EF4-FFF2-40B4-BE49-F238E27FC236}">
                <a16:creationId xmlns:a16="http://schemas.microsoft.com/office/drawing/2014/main" id="{6B5364E5-BD30-6507-1855-E1040AD3DE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60350"/>
            <a:ext cx="84248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defTabSz="717550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tabLst>
          <a:tab pos="360363" algn="l"/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2563" algn="l" rtl="0" fontAlgn="base">
        <a:lnSpc>
          <a:spcPct val="110000"/>
        </a:lnSpc>
        <a:spcBef>
          <a:spcPct val="0"/>
        </a:spcBef>
        <a:spcAft>
          <a:spcPts val="600"/>
        </a:spcAft>
        <a:buFont typeface="Courier New" panose="02070309020205020404" pitchFamily="49" charset="0"/>
        <a:buChar char="o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–"/>
        <a:tabLst>
          <a:tab pos="715963" algn="l"/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7800" algn="l" rtl="0" fontAlgn="base">
        <a:lnSpc>
          <a:spcPct val="11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»"/>
        <a:tabLst>
          <a:tab pos="1076325" algn="l"/>
          <a:tab pos="1438275" algn="l"/>
          <a:tab pos="1793875" algn="l"/>
          <a:tab pos="21542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Placeholder 9">
            <a:extLst>
              <a:ext uri="{FF2B5EF4-FFF2-40B4-BE49-F238E27FC236}">
                <a16:creationId xmlns:a16="http://schemas.microsoft.com/office/drawing/2014/main" id="{19284A09-87F9-8DDC-1CDD-E1ADA44ECF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3916363"/>
            <a:ext cx="7056438" cy="2249487"/>
          </a:xfrm>
        </p:spPr>
        <p:txBody>
          <a:bodyPr/>
          <a:lstStyle/>
          <a:p>
            <a:r>
              <a:rPr lang="en-US" altLang="en-US" sz="2800" i="1">
                <a:latin typeface="Source Sans Pro" panose="020B0503030403020204" pitchFamily="34" charset="0"/>
                <a:ea typeface="Source Sans Pro" panose="020B0503030403020204" pitchFamily="34" charset="0"/>
              </a:rPr>
              <a:t>A proposed report structure</a:t>
            </a:r>
          </a:p>
          <a:p>
            <a:endParaRPr lang="en-US" altLang="en-US" sz="2800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altLang="en-US" sz="2800" i="1">
                <a:latin typeface="Source Sans Pro" panose="020B0503030403020204" pitchFamily="34" charset="0"/>
                <a:ea typeface="Source Sans Pro" panose="020B0503030403020204" pitchFamily="34" charset="0"/>
              </a:rPr>
              <a:t>February 28,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E994AB6-8D9D-5546-A673-35BAE0E7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633538"/>
            <a:ext cx="10801151" cy="1871662"/>
          </a:xfrm>
        </p:spPr>
        <p:txBody>
          <a:bodyPr rtlCol="0">
            <a:noAutofit/>
          </a:bodyPr>
          <a:lstStyle/>
          <a:p>
            <a:pPr fontAlgn="auto">
              <a:spcAft>
                <a:spcPct val="0"/>
              </a:spcAft>
              <a:defRPr/>
            </a:pPr>
            <a:r>
              <a:rPr lang="en-GB" sz="4800" b="1" kern="10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“Navigating AI Governance and Security: Global Perspectives.”</a:t>
            </a:r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1">
            <a:extLst>
              <a:ext uri="{FF2B5EF4-FFF2-40B4-BE49-F238E27FC236}">
                <a16:creationId xmlns:a16="http://schemas.microsoft.com/office/drawing/2014/main" id="{229AAAC7-60AE-86C5-68EE-D0BC92216D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bg1"/>
                </a:solidFill>
              </a:rPr>
              <a:t>Chatham House  |  The Royal Institute of International Affairs </a:t>
            </a:r>
          </a:p>
        </p:txBody>
      </p:sp>
      <p:sp>
        <p:nvSpPr>
          <p:cNvPr id="84995" name="Slide Number Placeholder 2">
            <a:extLst>
              <a:ext uri="{FF2B5EF4-FFF2-40B4-BE49-F238E27FC236}">
                <a16:creationId xmlns:a16="http://schemas.microsoft.com/office/drawing/2014/main" id="{6861755F-1F9F-FB4A-6997-C2000A3345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0101D6-FD77-4036-9B53-76C40DB397F1}" type="slidenum">
              <a:rPr lang="en-GB" altLang="en-US">
                <a:solidFill>
                  <a:schemeClr val="bg1"/>
                </a:solidFill>
              </a:rPr>
              <a:t>2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4996" name="Text Placeholder 3">
            <a:extLst>
              <a:ext uri="{FF2B5EF4-FFF2-40B4-BE49-F238E27FC236}">
                <a16:creationId xmlns:a16="http://schemas.microsoft.com/office/drawing/2014/main" id="{7AECEAEE-7F3F-9DA5-EA40-C6B9E760F0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196753"/>
            <a:ext cx="4968503" cy="48960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>
                <a:latin typeface="Source Sans Pro" panose="020B0503030403020204" pitchFamily="34" charset="0"/>
                <a:ea typeface="Source Sans Pro" panose="020B0503030403020204" pitchFamily="34" charset="0"/>
              </a:rPr>
              <a:t>Synthesis </a:t>
            </a:r>
            <a:r>
              <a:rPr lang="en-US" altLang="en-US" sz="2000" b="0">
                <a:latin typeface="Source Sans Pro" panose="020B0503030403020204" pitchFamily="34" charset="0"/>
                <a:ea typeface="Source Sans Pro" panose="020B0503030403020204" pitchFamily="34" charset="0"/>
              </a:rPr>
              <a:t>Amid rapid change and a flurry of AI-related research, we pinpoint the most important dynamics likely to impact the Collaborative’s membership</a:t>
            </a:r>
            <a:r>
              <a:rPr lang="en-US" altLang="en-US" sz="1600" b="0"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br>
              <a:rPr lang="en-US" altLang="en-US" sz="2000" b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altLang="en-US" sz="2000" b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>
                <a:latin typeface="Source Sans Pro" panose="020B0503030403020204" pitchFamily="34" charset="0"/>
                <a:ea typeface="Source Sans Pro" panose="020B0503030403020204" pitchFamily="34" charset="0"/>
              </a:rPr>
              <a:t>Thought leadership </a:t>
            </a:r>
            <a:r>
              <a:rPr lang="en-US" altLang="en-US" sz="2000" b="0">
                <a:latin typeface="Source Sans Pro" panose="020B0503030403020204" pitchFamily="34" charset="0"/>
                <a:ea typeface="Source Sans Pro" panose="020B0503030403020204" pitchFamily="34" charset="0"/>
              </a:rPr>
              <a:t>Help establish the Collaborative as a key convening forum and resource around emerging AI governance and geopolitical challenges. </a:t>
            </a:r>
            <a:br>
              <a:rPr lang="en-US" altLang="en-US" sz="2000" b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altLang="en-US" sz="2000" b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>
                <a:latin typeface="Source Sans Pro" panose="020B0503030403020204" pitchFamily="34" charset="0"/>
                <a:ea typeface="Source Sans Pro" panose="020B0503030403020204" pitchFamily="34" charset="0"/>
              </a:rPr>
              <a:t>Basis for discussion</a:t>
            </a:r>
            <a:r>
              <a:rPr lang="en-US" altLang="en-US" sz="2000" b="0">
                <a:latin typeface="Source Sans Pro" panose="020B0503030403020204" pitchFamily="34" charset="0"/>
                <a:ea typeface="Source Sans Pro" panose="020B0503030403020204" pitchFamily="34" charset="0"/>
              </a:rPr>
              <a:t> Help inform themes and topics to be covered during the DC Summit and online salons.</a:t>
            </a:r>
            <a:endParaRPr lang="en-US" altLang="en-US"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4997" name="Title 4">
            <a:extLst>
              <a:ext uri="{FF2B5EF4-FFF2-40B4-BE49-F238E27FC236}">
                <a16:creationId xmlns:a16="http://schemas.microsoft.com/office/drawing/2014/main" id="{144C498A-9D85-CE84-5965-559E9236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60648"/>
            <a:ext cx="8424863" cy="791865"/>
          </a:xfrm>
        </p:spPr>
        <p:txBody>
          <a:bodyPr/>
          <a:lstStyle/>
          <a:p>
            <a:r>
              <a:rPr lang="en-US" altLang="en-US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The report’s 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7F7EF-611A-BCCC-4F07-A2563AB49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977154"/>
            <a:ext cx="4877763" cy="51017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531B07-CEFC-F5E9-FF3E-737D944A63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628775"/>
            <a:ext cx="5472559" cy="504081"/>
          </a:xfrm>
        </p:spPr>
        <p:txBody>
          <a:bodyPr/>
          <a:lstStyle/>
          <a:p>
            <a:r>
              <a:rPr lang="en-GB" sz="2400" b="1">
                <a:latin typeface="Source Sans Pro" panose="020B0503030403020204" pitchFamily="34" charset="0"/>
                <a:ea typeface="Source Sans Pro" panose="020B0503030403020204" pitchFamily="34" charset="0"/>
              </a:rPr>
              <a:t>Part I: An AI Retrospective	</a:t>
            </a:r>
          </a:p>
          <a:p>
            <a:endParaRPr lang="en-GB" sz="24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br>
              <a:rPr lang="en-GB" sz="2400" b="1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sz="24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E5C39-B4C5-E855-989F-EF2DE689E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8048" y="1628775"/>
            <a:ext cx="5184529" cy="576089"/>
          </a:xfrm>
        </p:spPr>
        <p:txBody>
          <a:bodyPr/>
          <a:lstStyle/>
          <a:p>
            <a:r>
              <a:rPr lang="en-GB" sz="2400" b="1">
                <a:latin typeface="Source Sans Pro" panose="020B0503030403020204" pitchFamily="34" charset="0"/>
                <a:ea typeface="Source Sans Pro" panose="020B0503030403020204" pitchFamily="34" charset="0"/>
              </a:rPr>
              <a:t>Part II: Regional snapshots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D8C0E-D55E-449A-012E-709C1C93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Proposed report structure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27B99-D6E9-013A-9452-25E54574AD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C2D3A-8258-CF12-E1D9-7A5EE13906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CFCC46-D90A-432F-957F-1A0F3F0A831E}" type="slidenum">
              <a:rPr lang="en-GB" altLang="en-US" smtClean="0"/>
              <a:t>3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C465B-5108-3739-0BA8-AC225C5BCA81}"/>
              </a:ext>
            </a:extLst>
          </p:cNvPr>
          <p:cNvSpPr txBox="1"/>
          <p:nvPr/>
        </p:nvSpPr>
        <p:spPr>
          <a:xfrm>
            <a:off x="335360" y="2420938"/>
            <a:ext cx="50405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Overview of the </a:t>
            </a:r>
            <a:r>
              <a:rPr lang="en-GB" sz="2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key governance and geopolitical developments </a:t>
            </a: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the AI sphere in the preceding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 overview of how current and emerging trends may drive AI development and deployment moving forward.</a:t>
            </a:r>
            <a:b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sz="20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Insights into how Collaborative members can prepare for these developments and reduce their operational risk. </a:t>
            </a:r>
            <a:b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sz="2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58DC7-167B-378A-E2E6-6F310744EA48}"/>
              </a:ext>
            </a:extLst>
          </p:cNvPr>
          <p:cNvSpPr txBox="1"/>
          <p:nvPr/>
        </p:nvSpPr>
        <p:spPr>
          <a:xfrm>
            <a:off x="6528048" y="2420938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Deep dives </a:t>
            </a: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into developments most likely to impact Collaborative members’ operational environment across six key regions:</a:t>
            </a:r>
          </a:p>
          <a:p>
            <a:pPr lvl="1"/>
            <a:endParaRPr lang="en-GB" sz="2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United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Europe </a:t>
            </a:r>
            <a:r>
              <a:rPr lang="en-GB" sz="16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(including UK)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Asia-Pacific: </a:t>
            </a:r>
            <a:r>
              <a:rPr lang="en-GB" sz="16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emphasis on South-Korea, Japan, India, Taiwan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Middle-East</a:t>
            </a:r>
            <a:br>
              <a:rPr lang="en-GB" sz="2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sz="20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795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531B07-CEFC-F5E9-FF3E-737D944A63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196753"/>
            <a:ext cx="5472559" cy="48956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Intersecting trends: 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our primary focus is on surfacing key developments in the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geopolitical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security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governance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 realm. The report however also explores how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technological developments 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and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market dynamics 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drive and further reinforce these dynamics.</a:t>
            </a:r>
            <a:b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400" i="1">
                <a:latin typeface="Source Sans Pro" panose="020B0503030403020204" pitchFamily="34" charset="0"/>
                <a:ea typeface="Source Sans Pro" panose="020B0503030403020204" pitchFamily="34" charset="0"/>
              </a:rPr>
              <a:t>E.g. a slowdown in consumer-focused growth and investment may drive development of national security applications of AI. </a:t>
            </a:r>
            <a:br>
              <a:rPr lang="en-GB" sz="14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sz="14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Concentric circles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: AI does not develop in a vacuum. We will thus also look at how developments in the broader innovation sphere, and global trends more generally, can shape the Artificial Intelligence domain. </a:t>
            </a:r>
            <a:b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400" i="1">
                <a:latin typeface="Source Sans Pro" panose="020B0503030403020204" pitchFamily="34" charset="0"/>
                <a:ea typeface="Source Sans Pro" panose="020B0503030403020204" pitchFamily="34" charset="0"/>
              </a:rPr>
              <a:t>E.g. semiconductor export controls and broader geopolitical fragmentation may lead to diverging AI development pathways in different geographies (the US, China and EU). </a:t>
            </a:r>
            <a:b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D8C0E-D55E-449A-012E-709C1C93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Surfacing interconnections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27B99-D6E9-013A-9452-25E54574AD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C2D3A-8258-CF12-E1D9-7A5EE13906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CFCC46-D90A-432F-957F-1A0F3F0A831E}" type="slidenum">
              <a:rPr lang="en-GB" altLang="en-US" smtClean="0"/>
              <a:t>4</a:t>
            </a:fld>
            <a:endParaRPr lang="en-GB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2CE1E2-E7E3-71C3-8473-1241268C18D7}"/>
              </a:ext>
            </a:extLst>
          </p:cNvPr>
          <p:cNvSpPr/>
          <p:nvPr/>
        </p:nvSpPr>
        <p:spPr>
          <a:xfrm>
            <a:off x="6456040" y="1196752"/>
            <a:ext cx="4680470" cy="4680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0782EF-4C6B-C7A1-CFDC-66DBA5FFAF74}"/>
              </a:ext>
            </a:extLst>
          </p:cNvPr>
          <p:cNvSpPr/>
          <p:nvPr/>
        </p:nvSpPr>
        <p:spPr>
          <a:xfrm>
            <a:off x="6800496" y="1701254"/>
            <a:ext cx="3313885" cy="331388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F66577-B7FC-87C8-0170-ABB413F5F070}"/>
              </a:ext>
            </a:extLst>
          </p:cNvPr>
          <p:cNvSpPr/>
          <p:nvPr/>
        </p:nvSpPr>
        <p:spPr>
          <a:xfrm>
            <a:off x="6910062" y="2031976"/>
            <a:ext cx="2348607" cy="234860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8C7A4-1469-D977-20FB-D6CBF8301F10}"/>
              </a:ext>
            </a:extLst>
          </p:cNvPr>
          <p:cNvSpPr txBox="1"/>
          <p:nvPr/>
        </p:nvSpPr>
        <p:spPr>
          <a:xfrm>
            <a:off x="7270102" y="2975446"/>
            <a:ext cx="234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AI domain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40779-9918-9AEE-35C9-B1E3F2C22F7A}"/>
              </a:ext>
            </a:extLst>
          </p:cNvPr>
          <p:cNvSpPr txBox="1"/>
          <p:nvPr/>
        </p:nvSpPr>
        <p:spPr>
          <a:xfrm>
            <a:off x="8010683" y="4368333"/>
            <a:ext cx="234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Technology &amp; innovation trends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1D3B98-F0C4-549F-6E37-57D3B8D63578}"/>
              </a:ext>
            </a:extLst>
          </p:cNvPr>
          <p:cNvSpPr txBox="1"/>
          <p:nvPr/>
        </p:nvSpPr>
        <p:spPr>
          <a:xfrm>
            <a:off x="10071772" y="3051331"/>
            <a:ext cx="234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Global tr</a:t>
            </a:r>
            <a:r>
              <a:rPr lang="en-GB" sz="2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ends</a:t>
            </a:r>
            <a:br>
              <a:rPr lang="en-GB" sz="2000" b="1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2000" b="1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driv</a:t>
            </a:r>
            <a:r>
              <a:rPr lang="en-GB" sz="2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ers</a:t>
            </a:r>
          </a:p>
        </p:txBody>
      </p:sp>
    </p:spTree>
    <p:extLst>
      <p:ext uri="{BB962C8B-B14F-4D97-AF65-F5344CB8AC3E}">
        <p14:creationId xmlns:p14="http://schemas.microsoft.com/office/powerpoint/2010/main" val="25468704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 hand holding a phone&#10;&#10;Description automatically generated">
            <a:extLst>
              <a:ext uri="{FF2B5EF4-FFF2-40B4-BE49-F238E27FC236}">
                <a16:creationId xmlns:a16="http://schemas.microsoft.com/office/drawing/2014/main" id="{4AFB380A-7B76-5771-E5C2-96F54F5B65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pic>
        <p:nvPicPr>
          <p:cNvPr id="20" name="Picture Placeholder 19" descr="A person standing at a podium with microphones&#10;&#10;Description automatically generated">
            <a:extLst>
              <a:ext uri="{FF2B5EF4-FFF2-40B4-BE49-F238E27FC236}">
                <a16:creationId xmlns:a16="http://schemas.microsoft.com/office/drawing/2014/main" id="{2970136D-57B0-3EB2-39F5-E6DE48F8BD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r="17375"/>
          <a:stretch>
            <a:fillRect/>
          </a:stretch>
        </p:blipFill>
        <p:spPr/>
      </p:pic>
      <p:pic>
        <p:nvPicPr>
          <p:cNvPr id="22" name="Picture Placeholder 21" descr="A planet earth exploding in the air&#10;&#10;Description automatically generated with medium confidence">
            <a:extLst>
              <a:ext uri="{FF2B5EF4-FFF2-40B4-BE49-F238E27FC236}">
                <a16:creationId xmlns:a16="http://schemas.microsoft.com/office/drawing/2014/main" id="{10F00506-67BB-5B60-488F-B3E3B7F69F9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463BD-DD31-B720-4A7A-C4101B5F3F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4684177"/>
            <a:ext cx="2592288" cy="1444942"/>
          </a:xfrm>
        </p:spPr>
        <p:txBody>
          <a:bodyPr/>
          <a:lstStyle/>
          <a:p>
            <a:r>
              <a:rPr lang="en-GB" sz="1600"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are geostrategic considerations shaping the AI landscape? And what role does AI play in driving geopolitical tensions? </a:t>
            </a:r>
            <a:endParaRPr lang="en-GB" sz="12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294CED-2A6D-8DBB-A819-938ECF56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9505008" cy="792163"/>
          </a:xfrm>
        </p:spPr>
        <p:txBody>
          <a:bodyPr/>
          <a:lstStyle/>
          <a:p>
            <a:r>
              <a:rPr lang="en-GB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Explore dynamics across four dimensions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A73774-2298-5459-73C4-219A94985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56" y="4684177"/>
            <a:ext cx="2592288" cy="1444942"/>
          </a:xfrm>
        </p:spPr>
        <p:txBody>
          <a:bodyPr/>
          <a:lstStyle/>
          <a:p>
            <a:r>
              <a:rPr lang="en-GB" sz="160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are developments in the regulatory and global governance sphere impacting AI R&amp;D and deployment? </a:t>
            </a:r>
            <a:endParaRPr lang="en-GB" sz="16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2D032A-7253-235E-F725-982163D994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4684177"/>
            <a:ext cx="2592288" cy="1444942"/>
          </a:xfrm>
        </p:spPr>
        <p:txBody>
          <a:bodyPr/>
          <a:lstStyle/>
          <a:p>
            <a:r>
              <a:rPr lang="en-GB" sz="160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are dynamics intrinsic to AI and AI-enabling markets shaping the technology’s future trajectory? </a:t>
            </a:r>
            <a:endParaRPr lang="en-GB" sz="1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229C38-D61B-8CA8-7112-522495073C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Geopolitics and international security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73BFCF-10B9-7027-9590-1840D34F27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Regulation and global governance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E3E793-56FB-74A0-B05F-7176AF240D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Market drivers</a:t>
            </a:r>
          </a:p>
        </p:txBody>
      </p:sp>
      <p:pic>
        <p:nvPicPr>
          <p:cNvPr id="24" name="Picture Placeholder 23" descr="A person holding a microchip&#10;&#10;Description automatically generated">
            <a:extLst>
              <a:ext uri="{FF2B5EF4-FFF2-40B4-BE49-F238E27FC236}">
                <a16:creationId xmlns:a16="http://schemas.microsoft.com/office/drawing/2014/main" id="{7A8B9334-3CCD-A34A-E185-E043AD2B755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B9FC53-C4E8-DDE9-962B-0971C2B8A7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43965" y="4684177"/>
            <a:ext cx="2592288" cy="1444942"/>
          </a:xfrm>
        </p:spPr>
        <p:txBody>
          <a:bodyPr/>
          <a:lstStyle/>
          <a:p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Will AI and its underpinning hardware and infrastructures continue to improve, or could we see the pace of innovation begin to slow down?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AB31AE-D7F3-0E9A-331A-007B4E8007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Technological progress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C472CF1-C881-B553-5239-9FC14C852E6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ABA549C-E7DF-1EFF-C941-7600AB4B3EF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B4AAD5EA-CAA3-4321-8D19-2E9C67252E11}" type="slidenum">
              <a:rPr lang="en-GB" altLang="en-US" smtClean="0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73457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 hand holding a phone&#10;&#10;Description automatically generated">
            <a:extLst>
              <a:ext uri="{FF2B5EF4-FFF2-40B4-BE49-F238E27FC236}">
                <a16:creationId xmlns:a16="http://schemas.microsoft.com/office/drawing/2014/main" id="{4AFB380A-7B76-5771-E5C2-96F54F5B65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pic>
        <p:nvPicPr>
          <p:cNvPr id="20" name="Picture Placeholder 19" descr="A person standing at a podium with microphones&#10;&#10;Description automatically generated">
            <a:extLst>
              <a:ext uri="{FF2B5EF4-FFF2-40B4-BE49-F238E27FC236}">
                <a16:creationId xmlns:a16="http://schemas.microsoft.com/office/drawing/2014/main" id="{2970136D-57B0-3EB2-39F5-E6DE48F8BD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r="17375"/>
          <a:stretch>
            <a:fillRect/>
          </a:stretch>
        </p:blipFill>
        <p:spPr/>
      </p:pic>
      <p:pic>
        <p:nvPicPr>
          <p:cNvPr id="22" name="Picture Placeholder 21" descr="A planet earth exploding in the air&#10;&#10;Description automatically generated with medium confidence">
            <a:extLst>
              <a:ext uri="{FF2B5EF4-FFF2-40B4-BE49-F238E27FC236}">
                <a16:creationId xmlns:a16="http://schemas.microsoft.com/office/drawing/2014/main" id="{10F00506-67BB-5B60-488F-B3E3B7F69F9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463BD-DD31-B720-4A7A-C4101B5F3F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56" y="4684177"/>
            <a:ext cx="2592288" cy="1444942"/>
          </a:xfrm>
        </p:spPr>
        <p:txBody>
          <a:bodyPr/>
          <a:lstStyle/>
          <a:p>
            <a:r>
              <a:rPr lang="en-GB" sz="1600"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E.g.  </a:t>
            </a:r>
            <a:br>
              <a:rPr lang="en-GB" sz="1600"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600"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Sino-American competition </a:t>
            </a:r>
            <a:br>
              <a:rPr lang="en-GB" sz="1600"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600"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An increase in AI-enabled hybrid and cyberattacks </a:t>
            </a:r>
            <a:br>
              <a:rPr lang="en-GB" sz="1600"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600"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the growing military use and securitisation of AI</a:t>
            </a:r>
            <a:endParaRPr lang="en-GB" sz="16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294CED-2A6D-8DBB-A819-938ECF56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350"/>
            <a:ext cx="9505008" cy="792163"/>
          </a:xfrm>
        </p:spPr>
        <p:txBody>
          <a:bodyPr/>
          <a:lstStyle/>
          <a:p>
            <a:r>
              <a:rPr lang="en-GB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Explore dynamics across four dimensions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A73774-2298-5459-73C4-219A94985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4684177"/>
            <a:ext cx="3168512" cy="14449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E.g.</a:t>
            </a:r>
            <a:b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- US new positions on domestic and international regulation</a:t>
            </a:r>
          </a:p>
          <a:p>
            <a:pPr>
              <a:lnSpc>
                <a:spcPct val="100000"/>
              </a:lnSpc>
            </a:pPr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- Impact of governance initiatives such as the Paris Action Sumit</a:t>
            </a:r>
            <a:b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- The global push for data localisation and sovereignty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2D032A-7253-235E-F725-982163D994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0456" y="4684177"/>
            <a:ext cx="2808192" cy="1444942"/>
          </a:xfrm>
        </p:spPr>
        <p:txBody>
          <a:bodyPr/>
          <a:lstStyle/>
          <a:p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E.g. </a:t>
            </a:r>
            <a:b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- Concerns about a slowdown (or possible crash) in AI investment + rise of Open Source </a:t>
            </a:r>
          </a:p>
          <a:p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- Rapid growth in demand for AI data centres and compute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229C38-D61B-8CA8-7112-522495073C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Geopolitics and international security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73BFCF-10B9-7027-9590-1840D34F27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Regulation and global governance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E3E793-56FB-74A0-B05F-7176AF240D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Market drivers</a:t>
            </a:r>
          </a:p>
        </p:txBody>
      </p:sp>
      <p:pic>
        <p:nvPicPr>
          <p:cNvPr id="24" name="Picture Placeholder 23" descr="A person holding a microchip&#10;&#10;Description automatically generated">
            <a:extLst>
              <a:ext uri="{FF2B5EF4-FFF2-40B4-BE49-F238E27FC236}">
                <a16:creationId xmlns:a16="http://schemas.microsoft.com/office/drawing/2014/main" id="{7A8B9334-3CCD-A34A-E185-E043AD2B755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B9FC53-C4E8-DDE9-962B-0971C2B8A7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56" y="4684177"/>
            <a:ext cx="2736264" cy="14449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E.g. </a:t>
            </a:r>
            <a:b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- The growing environmental impact of AI </a:t>
            </a:r>
            <a:b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- Slowdown in improvements in the accuracy and power of LLMs</a:t>
            </a:r>
            <a:b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- Advances in other emerging technologies such as quantum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AB31AE-D7F3-0E9A-331A-007B4E8007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Technological progress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C472CF1-C881-B553-5239-9FC14C852E6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ABA549C-E7DF-1EFF-C941-7600AB4B3EF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B4AAD5EA-CAA3-4321-8D19-2E9C67252E11}" type="slidenum">
              <a:rPr lang="en-GB" altLang="en-US" smtClean="0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7843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3073-BD59-8C41-CF2B-83664251C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9FC016-4350-B269-8F25-AE3A73A50B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484784"/>
            <a:ext cx="5768977" cy="504081"/>
          </a:xfrm>
        </p:spPr>
        <p:txBody>
          <a:bodyPr/>
          <a:lstStyle/>
          <a:p>
            <a:r>
              <a:rPr lang="en-GB" sz="2400" b="1">
                <a:latin typeface="Source Sans Pro" panose="020B0503030403020204" pitchFamily="34" charset="0"/>
                <a:ea typeface="Source Sans Pro" panose="020B0503030403020204" pitchFamily="34" charset="0"/>
              </a:rPr>
              <a:t>The main body of the report will zoom in on developments in key regions </a:t>
            </a:r>
            <a:r>
              <a:rPr lang="en-GB" b="1" i="1">
                <a:latin typeface="Source Sans Pro" panose="020B0503030403020204" pitchFamily="34" charset="0"/>
                <a:ea typeface="Source Sans Pro" panose="020B0503030403020204" pitchFamily="34" charset="0"/>
              </a:rPr>
              <a:t>(Six chapters: US, Europe, China,  Asia-Pacific, Middle-East) </a:t>
            </a:r>
            <a:endParaRPr lang="en-GB" sz="2400" b="1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latin typeface="Source Sans Pro" panose="020B0503030403020204" pitchFamily="34" charset="0"/>
                <a:ea typeface="Source Sans Pro" panose="020B0503030403020204" pitchFamily="34" charset="0"/>
              </a:rPr>
              <a:t>Overview </a:t>
            </a:r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of key AI governance and security-related developments (in 2025) in each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latin typeface="Source Sans Pro" panose="020B0503030403020204" pitchFamily="34" charset="0"/>
                <a:ea typeface="Source Sans Pro" panose="020B0503030403020204" pitchFamily="34" charset="0"/>
              </a:rPr>
              <a:t>Case studies </a:t>
            </a:r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into specific trends of particular interest to collaborative members.</a:t>
            </a:r>
          </a:p>
          <a:p>
            <a:pPr marL="703263" lvl="2" indent="-342900"/>
            <a:r>
              <a:rPr lang="en-GB" sz="1600">
                <a:latin typeface="Source Sans Pro" panose="020B0503030403020204" pitchFamily="34" charset="0"/>
                <a:ea typeface="Source Sans Pro" panose="020B0503030403020204" pitchFamily="34" charset="0"/>
              </a:rPr>
              <a:t> E.g. (DeepSeek in China; Eurostack and the AI Act in Europe; Stargate Project + new Trump Admin export controls; UN AI Governance processes; UK’s AI Opportunities plan) </a:t>
            </a:r>
            <a:endParaRPr lang="en-GB" sz="1600" b="1" i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latin typeface="Source Sans Pro" panose="020B0503030403020204" pitchFamily="34" charset="0"/>
                <a:ea typeface="Source Sans Pro" panose="020B0503030403020204" pitchFamily="34" charset="0"/>
              </a:rPr>
              <a:t>Outlook: </a:t>
            </a:r>
            <a:r>
              <a:rPr lang="en-GB" sz="2000">
                <a:latin typeface="Source Sans Pro" panose="020B0503030403020204" pitchFamily="34" charset="0"/>
                <a:ea typeface="Source Sans Pro" panose="020B0503030403020204" pitchFamily="34" charset="0"/>
              </a:rPr>
              <a:t>what do we expect for 2026 and beyond? Where do we see risks and opportunities?</a:t>
            </a:r>
            <a:endParaRPr lang="en-GB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24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sz="24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br>
              <a:rPr lang="en-GB" sz="2400" b="1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sz="24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FACFD-0504-322D-68B0-3A67EA6C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Regional snapshots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B6515-833F-1B88-8CCA-BC72867132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Chatham House  |  The Royal Institute of International Affairs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F08A-BD51-32B5-5196-616D494E67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CFCC46-D90A-432F-957F-1A0F3F0A831E}" type="slidenum">
              <a:rPr lang="en-GB" altLang="en-US" smtClean="0"/>
              <a:t>7</a:t>
            </a:fld>
            <a:endParaRPr lang="en-GB" altLang="en-US"/>
          </a:p>
        </p:txBody>
      </p:sp>
      <p:sp>
        <p:nvSpPr>
          <p:cNvPr id="11" name="AutoShape 4" descr="DeepSeek AI Platform Brings a $1 Trillion Market Reckoning on Cost -  Bloomberg">
            <a:extLst>
              <a:ext uri="{FF2B5EF4-FFF2-40B4-BE49-F238E27FC236}">
                <a16:creationId xmlns:a16="http://schemas.microsoft.com/office/drawing/2014/main" id="{3F78F610-2342-C45C-3BB0-905F12AAC0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079984-F9F1-9DFC-A8D2-1CB2A014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484784"/>
            <a:ext cx="541841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679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2631.0"/>
  <p:tag name="AS_RELEASE_DATE" val="2024.11.14"/>
  <p:tag name="AS_TITLE" val="Aspose.Slides for .NET 4.0"/>
  <p:tag name="AS_VERSION" val="24.11"/>
</p:tagLst>
</file>

<file path=ppt/theme/theme1.xml><?xml version="1.0" encoding="utf-8"?>
<a:theme xmlns:a="http://schemas.openxmlformats.org/drawingml/2006/main" name="Dark Blue theme">
  <a:themeElements>
    <a:clrScheme name="Chatham House">
      <a:dk1>
        <a:srgbClr val="2D2D2D"/>
      </a:dk1>
      <a:lt1>
        <a:sysClr val="window" lastClr="FFFFFF"/>
      </a:lt1>
      <a:dk2>
        <a:srgbClr val="0069B5"/>
      </a:dk2>
      <a:lt2>
        <a:srgbClr val="F2F2F2"/>
      </a:lt2>
      <a:accent1>
        <a:srgbClr val="00A8E8"/>
      </a:accent1>
      <a:accent2>
        <a:srgbClr val="A61780"/>
      </a:accent2>
      <a:accent3>
        <a:srgbClr val="705482"/>
      </a:accent3>
      <a:accent4>
        <a:srgbClr val="E5400A"/>
      </a:accent4>
      <a:accent5>
        <a:srgbClr val="93B800"/>
      </a:accent5>
      <a:accent6>
        <a:srgbClr val="C9E3E8"/>
      </a:accent6>
      <a:hlink>
        <a:srgbClr val="00A8E8"/>
      </a:hlink>
      <a:folHlink>
        <a:srgbClr val="FF8500"/>
      </a:folHlink>
    </a:clrScheme>
    <a:fontScheme name="Arial x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tham House Template 02" id="{E3F7B117-2039-7A43-9C19-6570C9DA42C5}" vid="{64F5AA82-26D2-FD4F-BAA7-CDBF939F0103}"/>
    </a:ext>
  </a:extLst>
</a:theme>
</file>

<file path=ppt/theme/theme2.xml><?xml version="1.0" encoding="utf-8"?>
<a:theme xmlns:a="http://schemas.openxmlformats.org/drawingml/2006/main" name="Dark Purple theme">
  <a:themeElements>
    <a:clrScheme name="Chatham House">
      <a:dk1>
        <a:srgbClr val="2D2D2D"/>
      </a:dk1>
      <a:lt1>
        <a:sysClr val="window" lastClr="FFFFFF"/>
      </a:lt1>
      <a:dk2>
        <a:srgbClr val="0069B5"/>
      </a:dk2>
      <a:lt2>
        <a:srgbClr val="F2F2F2"/>
      </a:lt2>
      <a:accent1>
        <a:srgbClr val="00A8E8"/>
      </a:accent1>
      <a:accent2>
        <a:srgbClr val="A61780"/>
      </a:accent2>
      <a:accent3>
        <a:srgbClr val="705482"/>
      </a:accent3>
      <a:accent4>
        <a:srgbClr val="E5400A"/>
      </a:accent4>
      <a:accent5>
        <a:srgbClr val="93B800"/>
      </a:accent5>
      <a:accent6>
        <a:srgbClr val="C9E3E8"/>
      </a:accent6>
      <a:hlink>
        <a:srgbClr val="00A8E8"/>
      </a:hlink>
      <a:folHlink>
        <a:srgbClr val="FF8500"/>
      </a:folHlink>
    </a:clrScheme>
    <a:fontScheme name="Arial x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tham House Template 02" id="{E3F7B117-2039-7A43-9C19-6570C9DA42C5}" vid="{1067E761-F55D-1248-ABC9-DC3147F9D0B9}"/>
    </a:ext>
  </a:extLst>
</a:theme>
</file>

<file path=ppt/theme/theme3.xml><?xml version="1.0" encoding="utf-8"?>
<a:theme xmlns:a="http://schemas.openxmlformats.org/drawingml/2006/main" name="Dark Green theme">
  <a:themeElements>
    <a:clrScheme name="Chatham House">
      <a:dk1>
        <a:srgbClr val="2D2D2D"/>
      </a:dk1>
      <a:lt1>
        <a:sysClr val="window" lastClr="FFFFFF"/>
      </a:lt1>
      <a:dk2>
        <a:srgbClr val="0069B5"/>
      </a:dk2>
      <a:lt2>
        <a:srgbClr val="F2F2F2"/>
      </a:lt2>
      <a:accent1>
        <a:srgbClr val="00A8E8"/>
      </a:accent1>
      <a:accent2>
        <a:srgbClr val="A61780"/>
      </a:accent2>
      <a:accent3>
        <a:srgbClr val="705482"/>
      </a:accent3>
      <a:accent4>
        <a:srgbClr val="E5400A"/>
      </a:accent4>
      <a:accent5>
        <a:srgbClr val="93B800"/>
      </a:accent5>
      <a:accent6>
        <a:srgbClr val="C9E3E8"/>
      </a:accent6>
      <a:hlink>
        <a:srgbClr val="00A8E8"/>
      </a:hlink>
      <a:folHlink>
        <a:srgbClr val="FF8500"/>
      </a:folHlink>
    </a:clrScheme>
    <a:fontScheme name="Arial x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tham House Template 02" id="{E3F7B117-2039-7A43-9C19-6570C9DA42C5}" vid="{591A311C-7CB4-7A47-8644-B13B5BD094F3}"/>
    </a:ext>
  </a:extLst>
</a:theme>
</file>

<file path=ppt/theme/theme4.xml><?xml version="1.0" encoding="utf-8"?>
<a:theme xmlns:a="http://schemas.openxmlformats.org/drawingml/2006/main" name="Red theme">
  <a:themeElements>
    <a:clrScheme name="Chatham House">
      <a:dk1>
        <a:srgbClr val="2D2D2D"/>
      </a:dk1>
      <a:lt1>
        <a:sysClr val="window" lastClr="FFFFFF"/>
      </a:lt1>
      <a:dk2>
        <a:srgbClr val="0069B5"/>
      </a:dk2>
      <a:lt2>
        <a:srgbClr val="F2F2F2"/>
      </a:lt2>
      <a:accent1>
        <a:srgbClr val="00A8E8"/>
      </a:accent1>
      <a:accent2>
        <a:srgbClr val="A61780"/>
      </a:accent2>
      <a:accent3>
        <a:srgbClr val="705482"/>
      </a:accent3>
      <a:accent4>
        <a:srgbClr val="E5400A"/>
      </a:accent4>
      <a:accent5>
        <a:srgbClr val="93B800"/>
      </a:accent5>
      <a:accent6>
        <a:srgbClr val="C9E3E8"/>
      </a:accent6>
      <a:hlink>
        <a:srgbClr val="00A8E8"/>
      </a:hlink>
      <a:folHlink>
        <a:srgbClr val="FF8500"/>
      </a:folHlink>
    </a:clrScheme>
    <a:fontScheme name="Arial x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tham House Template 02" id="{E3F7B117-2039-7A43-9C19-6570C9DA42C5}" vid="{0CEEBB50-5392-6946-8754-690AA3CD3423}"/>
    </a:ext>
  </a:extLst>
</a:theme>
</file>

<file path=ppt/theme/theme5.xml><?xml version="1.0" encoding="utf-8"?>
<a:theme xmlns:a="http://schemas.openxmlformats.org/drawingml/2006/main" name="White theme">
  <a:themeElements>
    <a:clrScheme name="Chatham House">
      <a:dk1>
        <a:srgbClr val="2D2D2D"/>
      </a:dk1>
      <a:lt1>
        <a:sysClr val="window" lastClr="FFFFFF"/>
      </a:lt1>
      <a:dk2>
        <a:srgbClr val="0069B5"/>
      </a:dk2>
      <a:lt2>
        <a:srgbClr val="F2F2F2"/>
      </a:lt2>
      <a:accent1>
        <a:srgbClr val="00A8E8"/>
      </a:accent1>
      <a:accent2>
        <a:srgbClr val="A61780"/>
      </a:accent2>
      <a:accent3>
        <a:srgbClr val="705482"/>
      </a:accent3>
      <a:accent4>
        <a:srgbClr val="E5400A"/>
      </a:accent4>
      <a:accent5>
        <a:srgbClr val="93B800"/>
      </a:accent5>
      <a:accent6>
        <a:srgbClr val="C9E3E8"/>
      </a:accent6>
      <a:hlink>
        <a:srgbClr val="00A8E8"/>
      </a:hlink>
      <a:folHlink>
        <a:srgbClr val="FF8500"/>
      </a:folHlink>
    </a:clrScheme>
    <a:fontScheme name="Arial x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tham House Template 02" id="{E3F7B117-2039-7A43-9C19-6570C9DA42C5}" vid="{AF2B70B0-E4D6-6847-8F7B-B1608D9CB6A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Courier New</vt:lpstr>
      <vt:lpstr>Source Sans Pro</vt:lpstr>
      <vt:lpstr>Dark Blue theme</vt:lpstr>
      <vt:lpstr>Dark Purple theme</vt:lpstr>
      <vt:lpstr>Dark Green theme</vt:lpstr>
      <vt:lpstr>Red theme</vt:lpstr>
      <vt:lpstr>White theme</vt:lpstr>
      <vt:lpstr>“Navigating AI Governance and Security: Global Perspectives.”</vt:lpstr>
      <vt:lpstr>The report’s objectives</vt:lpstr>
      <vt:lpstr>Proposed report structure</vt:lpstr>
      <vt:lpstr>Surfacing interconnections</vt:lpstr>
      <vt:lpstr>Explore dynamics across four dimensions</vt:lpstr>
      <vt:lpstr>Explore dynamics across four dimensions</vt:lpstr>
      <vt:lpstr>Regional snapshots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Babbit, Zoe</cp:lastModifiedBy>
  <cp:revision>1</cp:revision>
  <dcterms:created xsi:type="dcterms:W3CDTF">2025-03-20T17:58:37Z</dcterms:created>
  <dcterms:modified xsi:type="dcterms:W3CDTF">2025-07-30T18:20:37Z</dcterms:modified>
</cp:coreProperties>
</file>